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65" r:id="rId5"/>
    <p:sldId id="278" r:id="rId6"/>
    <p:sldId id="275" r:id="rId7"/>
    <p:sldId id="263" r:id="rId8"/>
    <p:sldId id="272" r:id="rId9"/>
    <p:sldId id="273" r:id="rId10"/>
    <p:sldId id="276" r:id="rId11"/>
    <p:sldId id="264" r:id="rId12"/>
    <p:sldId id="270" r:id="rId13"/>
    <p:sldId id="277" r:id="rId14"/>
    <p:sldId id="267" r:id="rId15"/>
    <p:sldId id="259" r:id="rId16"/>
    <p:sldId id="280" r:id="rId17"/>
  </p:sldIdLst>
  <p:sldSz cx="12192000" cy="6858000"/>
  <p:notesSz cx="6858000" cy="9144000"/>
  <p:embeddedFontLst>
    <p:embeddedFont>
      <p:font typeface="等线" charset="-122"/>
      <p:regular r:id="rId19"/>
      <p:bold r:id="rId20"/>
    </p:embeddedFont>
    <p:embeddedFont>
      <p:font typeface="Axaxax"/>
      <p:regular r:id="rId21"/>
    </p:embeddedFont>
    <p:embeddedFont>
      <p:font typeface="方正姚体" pitchFamily="2" charset="-122"/>
      <p:regular r:id="rId22"/>
    </p:embeddedFont>
    <p:embeddedFont>
      <p:font typeface="方正兰亭超细黑简体" pitchFamily="2" charset="-122"/>
      <p:regular r:id="rId23"/>
    </p:embeddedFont>
    <p:embeddedFont>
      <p:font typeface="等线 Light" charset="-122"/>
      <p:regular r:id="rId24"/>
    </p:embeddedFont>
    <p:embeddedFont>
      <p:font typeface="Meiryo UI" pitchFamily="34" charset="-128"/>
      <p:regular r:id="rId25"/>
      <p:bold r:id="rId26"/>
      <p:italic r:id="rId27"/>
      <p:boldItalic r:id="rId28"/>
    </p:embeddedFont>
    <p:embeddedFont>
      <p:font typeface="hakuyoxingshu7000" pitchFamily="2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66FA2"/>
    <a:srgbClr val="1C6AB0"/>
    <a:srgbClr val="35A2D9"/>
    <a:srgbClr val="3072A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59" autoAdjust="0"/>
    <p:restoredTop sz="97023" autoAdjust="0"/>
  </p:normalViewPr>
  <p:slideViewPr>
    <p:cSldViewPr snapToGrid="0" showGuides="1">
      <p:cViewPr varScale="1">
        <p:scale>
          <a:sx n="66" d="100"/>
          <a:sy n="66" d="100"/>
        </p:scale>
        <p:origin x="-102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39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17399-3540-4074-A405-FD3320B692A9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9B17F-A929-4C4A-9106-69A2D76178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084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256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6101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375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409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4237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620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551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026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359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576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139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074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047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5867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565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9B17F-A929-4C4A-9106-69A2D76178F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6100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EC38FF-9E19-4EAF-A46C-68CBF3872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12C0C46-FDD7-4FB7-9111-2F9ED7DDA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F96700B-713F-4E30-B4CC-364C6BF6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72D5577-4E8B-4349-BFB0-599F36A5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E7AF32A-583B-4850-A276-1AE27392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3485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C03001-4AE0-47D8-BE95-F7A4CE05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290DC70-6569-4E07-819A-ED4AAEE1C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093EBB-7B26-4756-B270-0F928E8B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A02C251-71FC-4D0D-90FB-1E95CD5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021DB86-5A4E-4DDB-B40C-A4035AF9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507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208BFFF-F2F3-4B07-B210-74266CCF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F2AFABA-2849-431F-9AA6-0BE9FBE20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79EA47A-4EC5-4A51-BDFA-C7634BF5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D081E6-3E09-484A-9128-634819F7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9118AA5-456B-4385-B565-3789EA91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60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38DBD51-E261-4B3B-8B54-A3CD6FC3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D0C25D8-5A55-41C5-B640-8998FD1C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3D22B8-15AD-4BAF-AF80-6D1F1D47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25BB01E-E7FA-4B8F-B22F-9D177E42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2B7FFE4-A464-4765-ABE5-26BF0272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167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BC59D93-C5B8-4585-80A5-4EED5DBD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D4B7A3C-A874-4325-A7A8-CFD109616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5D584D4-DAFB-4D48-A8AE-8EEB6180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A470EAD-2284-4CA7-A163-9FD26DE0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CAC16FF-6681-4D8F-A50A-F148C0ED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076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844E92-1616-4A3B-ABCB-5B3E6EFD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FE56F8-955E-4B8A-81C0-260FC7968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67E9F9D-68F0-4327-8A81-8D4150E09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476C88E-5318-46AF-B485-90A98EFB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C02C4F5-B558-4656-ADDB-6ADC8225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219EFAE-134D-4F2A-ABF7-A371FDA4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951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30156D-7D75-4009-9A28-2417F681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A95574F-93D9-4759-A398-81A39FA00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DA88DDA-8689-461D-A8B3-8A4ACDD41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A9984454-60FB-464F-AB16-B97DA113C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F839074-560E-4EE4-B34D-A556D5A3D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91171B59-2896-40BF-BDA4-C81DF75A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9177A3D8-AC05-4F74-B11F-88A36D51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B3F29CB-7A28-44E2-AF9F-D8673C76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388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C8FD76-6FB8-4B97-8151-9AD1DB1E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B7C4C65-9045-40F0-803F-ED72549D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0B9238C-AEB1-465F-8361-B64AE6A5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5029772-DD59-46BB-A20B-E082F11A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8617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E40EDAE6-E21D-4D54-B789-F4169CA4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364F9A6D-E558-4988-87B4-673682F5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6AB5F41-802B-4418-A391-2BA5AE72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777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97D5F0-9B39-438D-A4DF-2BB92C53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A41EF2A-76AD-41F9-BA80-DF0592EF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7F20AC7-7CC4-4049-8631-F7857A4B4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7839611-F0BC-443E-80BB-7F4B3D05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856FCC6-E4EA-47BB-A5E4-6B5CA572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6B6C92-45EC-40ED-ABB8-0BE8278C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845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34A5F0-089B-43A8-800C-BC1D152E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6A4F4ACE-F29E-4BA3-9061-8750E6DA7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90B1592-E50B-46BA-B660-8EC2F49B8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4815209-1D0D-4B0C-9870-427D8D51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FE13802-0C64-431E-8FE1-3CCD9720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3468893-6B82-4E1E-A85E-16DC4D5D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842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D1B21DC7-47C9-4E42-AB77-DF322E75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D3BA5CA-6435-482A-AC79-20C1CB209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BD47377-0DDD-4581-B1E8-10A58D1CA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523B-62B1-4057-A108-D4E80973C0AB}" type="datetimeFigureOut">
              <a:rPr lang="zh-CN" altLang="en-US" smtClean="0"/>
              <a:pPr/>
              <a:t>2017/8/25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EFE5159-1CE0-4DAD-8C1D-11E814A1E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76366A1-9EB8-4D09-98E0-944335B87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A64B-09A1-4ECB-BA8A-980F3157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7492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microsoft.com/office/2007/relationships/media" Target="../media/media1.mp3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6CEE9BE-941E-469F-97CE-BEFA70A8D5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_1">
            <a:extLst>
              <a:ext uri="{FF2B5EF4-FFF2-40B4-BE49-F238E27FC236}">
                <a16:creationId xmlns:a16="http://schemas.microsoft.com/office/drawing/2014/main" xmlns="" id="{DDE8C446-08C4-41C5-BC77-AE380F150BBC}"/>
              </a:ext>
            </a:extLst>
          </p:cNvPr>
          <p:cNvSpPr/>
          <p:nvPr/>
        </p:nvSpPr>
        <p:spPr>
          <a:xfrm rot="2700000">
            <a:off x="3720000" y="1053000"/>
            <a:ext cx="4752000" cy="475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5424C11-4B69-46E9-AB0F-1EF088C683DE}"/>
              </a:ext>
            </a:extLst>
          </p:cNvPr>
          <p:cNvSpPr/>
          <p:nvPr/>
        </p:nvSpPr>
        <p:spPr>
          <a:xfrm rot="2700000">
            <a:off x="4080000" y="1413000"/>
            <a:ext cx="4032000" cy="403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10178F80-C5DA-4731-8900-B9CDBC27726B}"/>
              </a:ext>
            </a:extLst>
          </p:cNvPr>
          <p:cNvGrpSpPr/>
          <p:nvPr/>
        </p:nvGrpSpPr>
        <p:grpSpPr>
          <a:xfrm>
            <a:off x="3117574" y="2133054"/>
            <a:ext cx="5956852" cy="1796761"/>
            <a:chOff x="3117574" y="2133054"/>
            <a:chExt cx="5956852" cy="179676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CDABCB79-9054-4BFC-98F3-F11530FE8543}"/>
                </a:ext>
              </a:extLst>
            </p:cNvPr>
            <p:cNvSpPr/>
            <p:nvPr/>
          </p:nvSpPr>
          <p:spPr>
            <a:xfrm>
              <a:off x="4578626" y="2133054"/>
              <a:ext cx="3034748" cy="795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 smtClean="0">
                  <a:solidFill>
                    <a:schemeClr val="accent2"/>
                  </a:solidFill>
                  <a:latin typeface="Axaxax" panose="020B0603050302020204" pitchFamily="34" charset="0"/>
                </a:rPr>
                <a:t>2017</a:t>
              </a:r>
              <a:endParaRPr lang="zh-CN" altLang="en-US" sz="6000" b="1" dirty="0">
                <a:solidFill>
                  <a:schemeClr val="accent2"/>
                </a:solidFill>
                <a:latin typeface="Axaxax" panose="020B06030503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3D65AB87-F74B-4B45-8EF1-2B499C6D5B5D}"/>
                </a:ext>
              </a:extLst>
            </p:cNvPr>
            <p:cNvSpPr/>
            <p:nvPr/>
          </p:nvSpPr>
          <p:spPr>
            <a:xfrm>
              <a:off x="3117574" y="2928184"/>
              <a:ext cx="5956852" cy="1001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0" b="1" dirty="0" smtClean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rPr>
                <a:t>暑假江西游</a:t>
              </a:r>
              <a:endParaRPr lang="zh-CN" altLang="en-US" sz="60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</p:grpSp>
      <p:pic>
        <p:nvPicPr>
          <p:cNvPr id="11" name="Starix​,Dogena - Heaven">
            <a:hlinkClick r:id="" action="ppaction://media"/>
            <a:extLst>
              <a:ext uri="{FF2B5EF4-FFF2-40B4-BE49-F238E27FC236}">
                <a16:creationId xmlns:a16="http://schemas.microsoft.com/office/drawing/2014/main" xmlns="" id="{15CEE5D9-2D51-4EE0-BCCF-2CCADA9163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>
                  <p14:fade in="5000" out="5000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47341" y="-617992"/>
            <a:ext cx="487363" cy="487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6137" y="4010297"/>
            <a:ext cx="269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rPr>
              <a:t>武功山一带</a:t>
            </a:r>
            <a:endParaRPr lang="zh-CN" altLang="en-US" sz="3600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1714" y="4872446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rPr>
              <a:t>缪梦炀</a:t>
            </a:r>
            <a:endParaRPr lang="zh-CN" altLang="en-US" sz="2400" b="1" dirty="0">
              <a:solidFill>
                <a:schemeClr val="bg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9290155"/>
      </p:ext>
    </p:extLst>
  </p:cSld>
  <p:clrMapOvr>
    <a:masterClrMapping/>
  </p:clrMapOvr>
  <p:transition spd="slow" advClick="0" advTm="2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680D38DB-0BF2-458D-93E6-0DE5D08BB786}"/>
              </a:ext>
            </a:extLst>
          </p:cNvPr>
          <p:cNvGrpSpPr/>
          <p:nvPr/>
        </p:nvGrpSpPr>
        <p:grpSpPr>
          <a:xfrm>
            <a:off x="2771503" y="0"/>
            <a:ext cx="6858000" cy="6858000"/>
            <a:chOff x="703461" y="1496375"/>
            <a:chExt cx="4596312" cy="4596312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xmlns="" id="{940A7D9F-773D-44F1-B785-F69DE8BCFDD9}"/>
                </a:ext>
              </a:extLst>
            </p:cNvPr>
            <p:cNvSpPr/>
            <p:nvPr/>
          </p:nvSpPr>
          <p:spPr>
            <a:xfrm>
              <a:off x="703461" y="1496375"/>
              <a:ext cx="4596312" cy="4596312"/>
            </a:xfrm>
            <a:prstGeom prst="diamond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tile tx="0" ty="0" sx="100000" sy="100000" flip="y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xmlns="" id="{7BB6D817-D858-4637-82C8-239C63318710}"/>
                </a:ext>
              </a:extLst>
            </p:cNvPr>
            <p:cNvSpPr/>
            <p:nvPr/>
          </p:nvSpPr>
          <p:spPr>
            <a:xfrm>
              <a:off x="1051331" y="1844245"/>
              <a:ext cx="3900572" cy="3900572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819FF78-3262-49ED-8D4A-4A17D11286FD}"/>
              </a:ext>
            </a:extLst>
          </p:cNvPr>
          <p:cNvSpPr/>
          <p:nvPr/>
        </p:nvSpPr>
        <p:spPr>
          <a:xfrm>
            <a:off x="2062369" y="596348"/>
            <a:ext cx="4204252" cy="1461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accent2"/>
                </a:solidFill>
                <a:latin typeface="Axaxax" panose="020B0603050302020204" pitchFamily="34" charset="0"/>
              </a:rPr>
              <a:t>03</a:t>
            </a:r>
            <a:endParaRPr lang="zh-CN" altLang="en-US" sz="13800" dirty="0">
              <a:solidFill>
                <a:schemeClr val="accent2"/>
              </a:solidFill>
              <a:latin typeface="Axaxax" panose="020B06030503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278592F-290E-429E-91A4-DFD63403E4BC}"/>
              </a:ext>
            </a:extLst>
          </p:cNvPr>
          <p:cNvSpPr/>
          <p:nvPr/>
        </p:nvSpPr>
        <p:spPr>
          <a:xfrm>
            <a:off x="3258379" y="2403056"/>
            <a:ext cx="5675243" cy="155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rPr>
              <a:t>武功山</a:t>
            </a:r>
            <a:endParaRPr lang="zh-CN" altLang="en-US" sz="7200" dirty="0">
              <a:solidFill>
                <a:schemeClr val="accent2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946899067"/>
      </p:ext>
    </p:extLst>
  </p:cSld>
  <p:clrMapOvr>
    <a:masterClrMapping/>
  </p:clrMapOvr>
  <p:transition spd="slow" advClick="0" advTm="12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A6AB79E-81C5-4F25-90A7-436586FE5D99}"/>
              </a:ext>
            </a:extLst>
          </p:cNvPr>
          <p:cNvSpPr/>
          <p:nvPr/>
        </p:nvSpPr>
        <p:spPr>
          <a:xfrm>
            <a:off x="4764157" y="531922"/>
            <a:ext cx="2663687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</a:rPr>
              <a:t>武功山行程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C18F5A0E-9F01-4573-A9E9-C7A9D7F13DD7}"/>
              </a:ext>
            </a:extLst>
          </p:cNvPr>
          <p:cNvGrpSpPr/>
          <p:nvPr/>
        </p:nvGrpSpPr>
        <p:grpSpPr>
          <a:xfrm>
            <a:off x="466229" y="1437038"/>
            <a:ext cx="11259542" cy="645315"/>
            <a:chOff x="466229" y="1920364"/>
            <a:chExt cx="11259542" cy="645315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5AE0BE08-FE89-475B-8E63-BA660AFC12FC}"/>
                </a:ext>
              </a:extLst>
            </p:cNvPr>
            <p:cNvCxnSpPr/>
            <p:nvPr/>
          </p:nvCxnSpPr>
          <p:spPr>
            <a:xfrm>
              <a:off x="549965" y="2481943"/>
              <a:ext cx="110920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菱形 13">
              <a:extLst>
                <a:ext uri="{FF2B5EF4-FFF2-40B4-BE49-F238E27FC236}">
                  <a16:creationId xmlns:a16="http://schemas.microsoft.com/office/drawing/2014/main" xmlns="" id="{81C8B6C0-1514-40A4-9D7D-660FF6F0DCD8}"/>
                </a:ext>
              </a:extLst>
            </p:cNvPr>
            <p:cNvSpPr/>
            <p:nvPr/>
          </p:nvSpPr>
          <p:spPr>
            <a:xfrm>
              <a:off x="6012264" y="2398207"/>
              <a:ext cx="167472" cy="16747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xmlns="" id="{C14B2FE6-6976-4D0F-B2DC-51076C312E88}"/>
                </a:ext>
              </a:extLst>
            </p:cNvPr>
            <p:cNvSpPr/>
            <p:nvPr/>
          </p:nvSpPr>
          <p:spPr>
            <a:xfrm>
              <a:off x="466229" y="2398207"/>
              <a:ext cx="167472" cy="16747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xmlns="" id="{EB9B6038-C070-49F7-BB9C-F3E2C7F3D76B}"/>
                </a:ext>
              </a:extLst>
            </p:cNvPr>
            <p:cNvSpPr/>
            <p:nvPr/>
          </p:nvSpPr>
          <p:spPr>
            <a:xfrm>
              <a:off x="3239246" y="2398207"/>
              <a:ext cx="167472" cy="16747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xmlns="" id="{B9AA1C23-B582-4C8A-8CA1-1B9F7CDAC6B4}"/>
                </a:ext>
              </a:extLst>
            </p:cNvPr>
            <p:cNvSpPr/>
            <p:nvPr/>
          </p:nvSpPr>
          <p:spPr>
            <a:xfrm>
              <a:off x="8827149" y="2398207"/>
              <a:ext cx="167472" cy="16747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xmlns="" id="{E7290ABA-B615-400E-B13D-779182F94038}"/>
                </a:ext>
              </a:extLst>
            </p:cNvPr>
            <p:cNvSpPr/>
            <p:nvPr/>
          </p:nvSpPr>
          <p:spPr>
            <a:xfrm>
              <a:off x="11558299" y="2398207"/>
              <a:ext cx="167472" cy="16747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4ABE85A1-5B1C-4ED5-B9F2-F161D9347564}"/>
                </a:ext>
              </a:extLst>
            </p:cNvPr>
            <p:cNvSpPr/>
            <p:nvPr/>
          </p:nvSpPr>
          <p:spPr>
            <a:xfrm>
              <a:off x="909332" y="1920364"/>
              <a:ext cx="2054282" cy="5197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  <a:cs typeface="hakuyoxingshu7000" pitchFamily="2" charset="-122"/>
                </a:rPr>
                <a:t>开车到武功山</a:t>
              </a:r>
              <a:endParaRPr lang="zh-CN" altLang="en-US" sz="2400" b="1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  <a:cs typeface="hakuyoxingshu7000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8CF5B3E4-9714-4C10-BC03-DFB7033E644E}"/>
                </a:ext>
              </a:extLst>
            </p:cNvPr>
            <p:cNvSpPr/>
            <p:nvPr/>
          </p:nvSpPr>
          <p:spPr>
            <a:xfrm>
              <a:off x="3682350" y="1920364"/>
              <a:ext cx="2054282" cy="5197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rPr>
                <a:t>坐缆车</a:t>
              </a:r>
              <a:endParaRPr lang="zh-CN" altLang="en-US" sz="2400" b="1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37748BE3-E9E9-4559-A154-36BAA7834FE2}"/>
                </a:ext>
              </a:extLst>
            </p:cNvPr>
            <p:cNvSpPr/>
            <p:nvPr/>
          </p:nvSpPr>
          <p:spPr>
            <a:xfrm>
              <a:off x="6476301" y="1920364"/>
              <a:ext cx="2054282" cy="5197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rPr>
                <a:t>爬到山顶</a:t>
              </a:r>
              <a:endParaRPr lang="zh-CN" altLang="en-US" sz="2400" b="1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A2366B02-2BF5-454A-935A-764678BFB174}"/>
                </a:ext>
              </a:extLst>
            </p:cNvPr>
            <p:cNvSpPr/>
            <p:nvPr/>
          </p:nvSpPr>
          <p:spPr>
            <a:xfrm>
              <a:off x="9249319" y="1920364"/>
              <a:ext cx="2054282" cy="5197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rPr>
                <a:t>下山回宾馆</a:t>
              </a:r>
              <a:endParaRPr lang="zh-CN" altLang="en-US" sz="2400" b="1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66179016-CE55-4130-8617-49BA652008F3}"/>
              </a:ext>
            </a:extLst>
          </p:cNvPr>
          <p:cNvGrpSpPr/>
          <p:nvPr/>
        </p:nvGrpSpPr>
        <p:grpSpPr>
          <a:xfrm>
            <a:off x="836022" y="2730135"/>
            <a:ext cx="10319375" cy="3579223"/>
            <a:chOff x="576470" y="740464"/>
            <a:chExt cx="11062252" cy="537707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3B9F76FB-70D4-4FF9-97AA-AF6AC75B8034}"/>
                </a:ext>
              </a:extLst>
            </p:cNvPr>
            <p:cNvSpPr/>
            <p:nvPr/>
          </p:nvSpPr>
          <p:spPr>
            <a:xfrm>
              <a:off x="576470" y="740464"/>
              <a:ext cx="6072808" cy="5377071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tile tx="0" ty="0" sx="100000" sy="10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B0A5D423-5131-4C72-A4AB-E96454AC58DB}"/>
                </a:ext>
              </a:extLst>
            </p:cNvPr>
            <p:cNvSpPr/>
            <p:nvPr/>
          </p:nvSpPr>
          <p:spPr>
            <a:xfrm>
              <a:off x="5565913" y="1058518"/>
              <a:ext cx="6072809" cy="23009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2E6C8028-6B2D-460F-BAE0-BA2FFA336104}"/>
                </a:ext>
              </a:extLst>
            </p:cNvPr>
            <p:cNvSpPr/>
            <p:nvPr/>
          </p:nvSpPr>
          <p:spPr>
            <a:xfrm>
              <a:off x="5565913" y="3588026"/>
              <a:ext cx="6072809" cy="23009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4D2F7131-7340-494C-B397-E395D77D8A04}"/>
              </a:ext>
            </a:extLst>
          </p:cNvPr>
          <p:cNvSpPr/>
          <p:nvPr/>
        </p:nvSpPr>
        <p:spPr>
          <a:xfrm>
            <a:off x="7168598" y="3445240"/>
            <a:ext cx="2852530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rPr>
              <a:t>爬山感想</a:t>
            </a:r>
            <a:endParaRPr lang="zh-CN" altLang="en-US" sz="3200" b="1" dirty="0">
              <a:solidFill>
                <a:schemeClr val="accent2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0" name="文本框 8">
            <a:extLst>
              <a:ext uri="{FF2B5EF4-FFF2-40B4-BE49-F238E27FC236}">
                <a16:creationId xmlns:a16="http://schemas.microsoft.com/office/drawing/2014/main" xmlns="" id="{364720B7-9F7D-4FE5-80B0-FFD4AEEF529A}"/>
              </a:ext>
            </a:extLst>
          </p:cNvPr>
          <p:cNvSpPr txBox="1"/>
          <p:nvPr/>
        </p:nvSpPr>
        <p:spPr>
          <a:xfrm>
            <a:off x="6541583" y="4617195"/>
            <a:ext cx="4530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爬武功山是迄今为止我爬山最累的一次，三个亭子，爬到第二个亭子我就已经虚脱了，被连拖带拽地上山，还有一个，就是山上特别冷！印象特别深刻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!QAQ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116219546"/>
      </p:ext>
    </p:extLst>
  </p:cSld>
  <p:clrMapOvr>
    <a:masterClrMapping/>
  </p:clrMapOvr>
  <p:transition spd="slow" advClick="0" advTm="88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19072"/>
          <a:stretch>
            <a:fillRect/>
          </a:stretch>
        </p:blipFill>
        <p:spPr bwMode="auto">
          <a:xfrm>
            <a:off x="974637" y="1436915"/>
            <a:ext cx="2251889" cy="2274824"/>
          </a:xfrm>
          <a:prstGeom prst="teardrop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t="15709"/>
          <a:stretch>
            <a:fillRect/>
          </a:stretch>
        </p:blipFill>
        <p:spPr bwMode="auto">
          <a:xfrm>
            <a:off x="3559485" y="1528356"/>
            <a:ext cx="1352151" cy="1519646"/>
          </a:xfrm>
          <a:prstGeom prst="teardrop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7212" r="15865"/>
          <a:stretch>
            <a:fillRect/>
          </a:stretch>
        </p:blipFill>
        <p:spPr bwMode="auto">
          <a:xfrm flipH="1">
            <a:off x="6765889" y="673841"/>
            <a:ext cx="2600179" cy="2663720"/>
          </a:xfrm>
          <a:prstGeom prst="teardrop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3265714" y="3262448"/>
            <a:ext cx="3474720" cy="3321232"/>
          </a:xfrm>
          <a:prstGeom prst="teardrop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 t="17867" r="6078" b="10214"/>
          <a:stretch>
            <a:fillRect/>
          </a:stretch>
        </p:blipFill>
        <p:spPr bwMode="auto">
          <a:xfrm>
            <a:off x="6844938" y="5105487"/>
            <a:ext cx="1345474" cy="1373691"/>
          </a:xfrm>
          <a:prstGeom prst="teardrop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/>
          <a:srcRect l="15323"/>
          <a:stretch>
            <a:fillRect/>
          </a:stretch>
        </p:blipFill>
        <p:spPr bwMode="auto">
          <a:xfrm>
            <a:off x="1854926" y="3989307"/>
            <a:ext cx="1254032" cy="1343605"/>
          </a:xfrm>
          <a:prstGeom prst="teardrop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10404953" y="862149"/>
            <a:ext cx="861774" cy="42846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方正姚体" pitchFamily="2" charset="-122"/>
                <a:ea typeface="方正姚体" pitchFamily="2" charset="-122"/>
              </a:rPr>
              <a:t>话不多说，放图！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0" name="泪滴形 29"/>
          <p:cNvSpPr/>
          <p:nvPr/>
        </p:nvSpPr>
        <p:spPr>
          <a:xfrm flipV="1">
            <a:off x="444137" y="3944981"/>
            <a:ext cx="1240972" cy="1254035"/>
          </a:xfrm>
          <a:prstGeom prst="teardrop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31" name="泪滴形 30"/>
          <p:cNvSpPr/>
          <p:nvPr/>
        </p:nvSpPr>
        <p:spPr>
          <a:xfrm flipV="1">
            <a:off x="535577" y="209006"/>
            <a:ext cx="1110343" cy="1149532"/>
          </a:xfrm>
          <a:prstGeom prst="teardrop">
            <a:avLst/>
          </a:prstGeom>
          <a:solidFill>
            <a:srgbClr val="35A2D9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38100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泪滴形 31"/>
          <p:cNvSpPr/>
          <p:nvPr/>
        </p:nvSpPr>
        <p:spPr>
          <a:xfrm flipH="1">
            <a:off x="1998617" y="5421086"/>
            <a:ext cx="1162595" cy="1240971"/>
          </a:xfrm>
          <a:prstGeom prst="teardrop">
            <a:avLst/>
          </a:prstGeom>
          <a:solidFill>
            <a:srgbClr val="1C6AB0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泪滴形 32"/>
          <p:cNvSpPr/>
          <p:nvPr/>
        </p:nvSpPr>
        <p:spPr>
          <a:xfrm flipH="1" flipV="1">
            <a:off x="5094512" y="0"/>
            <a:ext cx="1463041" cy="1436914"/>
          </a:xfrm>
          <a:prstGeom prst="teardrop">
            <a:avLst>
              <a:gd name="adj" fmla="val 9591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泪滴形 33"/>
          <p:cNvSpPr/>
          <p:nvPr/>
        </p:nvSpPr>
        <p:spPr>
          <a:xfrm flipV="1">
            <a:off x="3448594" y="0"/>
            <a:ext cx="1489167" cy="1384663"/>
          </a:xfrm>
          <a:prstGeom prst="teardrop">
            <a:avLst/>
          </a:prstGeom>
          <a:solidFill>
            <a:srgbClr val="366FA2"/>
          </a:solidFill>
          <a:ln w="3810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0851054"/>
      </p:ext>
    </p:extLst>
  </p:cSld>
  <p:clrMapOvr>
    <a:masterClrMapping/>
  </p:clrMapOvr>
  <p:transition spd="slow" advClick="0" advTm="41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680D38DB-0BF2-458D-93E6-0DE5D08BB786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703461" y="1496375"/>
            <a:chExt cx="4596312" cy="4596312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xmlns="" id="{940A7D9F-773D-44F1-B785-F69DE8BCFDD9}"/>
                </a:ext>
              </a:extLst>
            </p:cNvPr>
            <p:cNvSpPr/>
            <p:nvPr/>
          </p:nvSpPr>
          <p:spPr>
            <a:xfrm>
              <a:off x="703461" y="1496375"/>
              <a:ext cx="4596312" cy="4596312"/>
            </a:xfrm>
            <a:prstGeom prst="diamond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tile tx="0" ty="0" sx="100000" sy="100000" flip="none" algn="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xmlns="" id="{7BB6D817-D858-4637-82C8-239C63318710}"/>
                </a:ext>
              </a:extLst>
            </p:cNvPr>
            <p:cNvSpPr/>
            <p:nvPr/>
          </p:nvSpPr>
          <p:spPr>
            <a:xfrm>
              <a:off x="1051331" y="1844245"/>
              <a:ext cx="3900572" cy="3900572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819FF78-3262-49ED-8D4A-4A17D11286FD}"/>
              </a:ext>
            </a:extLst>
          </p:cNvPr>
          <p:cNvSpPr/>
          <p:nvPr/>
        </p:nvSpPr>
        <p:spPr>
          <a:xfrm>
            <a:off x="2062369" y="596348"/>
            <a:ext cx="4204252" cy="1461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dirty="0">
                <a:solidFill>
                  <a:schemeClr val="accent2"/>
                </a:solidFill>
                <a:latin typeface="Axaxax" panose="020B0603050302020204" pitchFamily="34" charset="0"/>
              </a:rPr>
              <a:t>04</a:t>
            </a:r>
            <a:endParaRPr lang="zh-CN" altLang="en-US" sz="11500" dirty="0">
              <a:solidFill>
                <a:schemeClr val="accent2"/>
              </a:solidFill>
              <a:latin typeface="Axaxax" panose="020B06030503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278592F-290E-429E-91A4-DFD63403E4BC}"/>
              </a:ext>
            </a:extLst>
          </p:cNvPr>
          <p:cNvSpPr/>
          <p:nvPr/>
        </p:nvSpPr>
        <p:spPr>
          <a:xfrm>
            <a:off x="3258379" y="2403056"/>
            <a:ext cx="5675243" cy="155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 smtClean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rPr>
              <a:t>泡温泉</a:t>
            </a:r>
            <a:endParaRPr lang="zh-CN" altLang="en-US" sz="7200" b="1" dirty="0">
              <a:solidFill>
                <a:schemeClr val="accent2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23007163"/>
      </p:ext>
    </p:extLst>
  </p:cSld>
  <p:clrMapOvr>
    <a:masterClrMapping/>
  </p:clrMapOvr>
  <p:transition spd="slow" advClick="0" advTm="20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A6AB79E-81C5-4F25-90A7-436586FE5D99}"/>
              </a:ext>
            </a:extLst>
          </p:cNvPr>
          <p:cNvSpPr/>
          <p:nvPr/>
        </p:nvSpPr>
        <p:spPr>
          <a:xfrm>
            <a:off x="4764157" y="531922"/>
            <a:ext cx="2663687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泡温泉流程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8CCB204F-132B-4A31-A47E-2ADFE3455A49}"/>
              </a:ext>
            </a:extLst>
          </p:cNvPr>
          <p:cNvGrpSpPr/>
          <p:nvPr/>
        </p:nvGrpSpPr>
        <p:grpSpPr>
          <a:xfrm>
            <a:off x="1216565" y="2689126"/>
            <a:ext cx="9718675" cy="2019300"/>
            <a:chOff x="1216565" y="2559917"/>
            <a:chExt cx="9718675" cy="20193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2F3851B3-EECA-4D3B-B57E-75750D05AA53}"/>
                </a:ext>
              </a:extLst>
            </p:cNvPr>
            <p:cNvGrpSpPr/>
            <p:nvPr/>
          </p:nvGrpSpPr>
          <p:grpSpPr>
            <a:xfrm>
              <a:off x="1216565" y="2559917"/>
              <a:ext cx="9718675" cy="2019300"/>
              <a:chOff x="1216565" y="721178"/>
              <a:chExt cx="9718675" cy="2019300"/>
            </a:xfrm>
          </p:grpSpPr>
          <p:sp>
            <p:nvSpPr>
              <p:cNvPr id="19" name="对角圆角矩形 11">
                <a:extLst>
                  <a:ext uri="{FF2B5EF4-FFF2-40B4-BE49-F238E27FC236}">
                    <a16:creationId xmlns:a16="http://schemas.microsoft.com/office/drawing/2014/main" xmlns="" id="{57F8AC58-90F2-4C2F-8387-AE43152EA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216565" y="721178"/>
                <a:ext cx="2019300" cy="2019300"/>
              </a:xfrm>
              <a:custGeom>
                <a:avLst/>
                <a:gdLst>
                  <a:gd name="T0" fmla="*/ 1390 w 3180"/>
                  <a:gd name="T1" fmla="*/ 0 h 3180"/>
                  <a:gd name="T2" fmla="*/ 3180 w 3180"/>
                  <a:gd name="T3" fmla="*/ 0 h 3180"/>
                  <a:gd name="T4" fmla="*/ 3180 w 3180"/>
                  <a:gd name="T5" fmla="*/ 0 h 3180"/>
                  <a:gd name="T6" fmla="*/ 3180 w 3180"/>
                  <a:gd name="T7" fmla="*/ 1789 h 3180"/>
                  <a:gd name="T8" fmla="*/ 1790 w 3180"/>
                  <a:gd name="T9" fmla="*/ 3179 h 3180"/>
                  <a:gd name="T10" fmla="*/ 0 w 3180"/>
                  <a:gd name="T11" fmla="*/ 3180 h 3180"/>
                  <a:gd name="T12" fmla="*/ 0 w 3180"/>
                  <a:gd name="T13" fmla="*/ 3180 h 3180"/>
                  <a:gd name="T14" fmla="*/ 0 w 3180"/>
                  <a:gd name="T15" fmla="*/ 1390 h 3180"/>
                  <a:gd name="T16" fmla="*/ 1390 w 3180"/>
                  <a:gd name="T1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0" h="3180">
                    <a:moveTo>
                      <a:pt x="1390" y="0"/>
                    </a:moveTo>
                    <a:lnTo>
                      <a:pt x="3180" y="0"/>
                    </a:lnTo>
                    <a:lnTo>
                      <a:pt x="3180" y="1789"/>
                    </a:lnTo>
                    <a:cubicBezTo>
                      <a:pt x="3180" y="2557"/>
                      <a:pt x="2558" y="3179"/>
                      <a:pt x="1790" y="3179"/>
                    </a:cubicBezTo>
                    <a:lnTo>
                      <a:pt x="0" y="3180"/>
                    </a:lnTo>
                    <a:lnTo>
                      <a:pt x="0" y="1390"/>
                    </a:lnTo>
                    <a:cubicBezTo>
                      <a:pt x="0" y="622"/>
                      <a:pt x="622" y="0"/>
                      <a:pt x="1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等线" panose="02010600030101010101" pitchFamily="2" charset="-122"/>
                  <a:sym typeface="等线" panose="02010600030101010101" pitchFamily="2" charset="-122"/>
                </a:endParaRPr>
              </a:p>
            </p:txBody>
          </p:sp>
          <p:sp>
            <p:nvSpPr>
              <p:cNvPr id="20" name="对角圆角矩形 12">
                <a:extLst>
                  <a:ext uri="{FF2B5EF4-FFF2-40B4-BE49-F238E27FC236}">
                    <a16:creationId xmlns:a16="http://schemas.microsoft.com/office/drawing/2014/main" xmlns="" id="{DFFB2C5E-9690-432A-815D-771397FAD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781965" y="721178"/>
                <a:ext cx="2019300" cy="2019300"/>
              </a:xfrm>
              <a:custGeom>
                <a:avLst/>
                <a:gdLst>
                  <a:gd name="T0" fmla="*/ 1390 w 3180"/>
                  <a:gd name="T1" fmla="*/ 0 h 3180"/>
                  <a:gd name="T2" fmla="*/ 3180 w 3180"/>
                  <a:gd name="T3" fmla="*/ 0 h 3180"/>
                  <a:gd name="T4" fmla="*/ 3180 w 3180"/>
                  <a:gd name="T5" fmla="*/ 0 h 3180"/>
                  <a:gd name="T6" fmla="*/ 3180 w 3180"/>
                  <a:gd name="T7" fmla="*/ 1789 h 3180"/>
                  <a:gd name="T8" fmla="*/ 1790 w 3180"/>
                  <a:gd name="T9" fmla="*/ 3179 h 3180"/>
                  <a:gd name="T10" fmla="*/ 0 w 3180"/>
                  <a:gd name="T11" fmla="*/ 3180 h 3180"/>
                  <a:gd name="T12" fmla="*/ 0 w 3180"/>
                  <a:gd name="T13" fmla="*/ 3180 h 3180"/>
                  <a:gd name="T14" fmla="*/ 0 w 3180"/>
                  <a:gd name="T15" fmla="*/ 1390 h 3180"/>
                  <a:gd name="T16" fmla="*/ 1390 w 3180"/>
                  <a:gd name="T1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0" h="3180">
                    <a:moveTo>
                      <a:pt x="1390" y="0"/>
                    </a:moveTo>
                    <a:lnTo>
                      <a:pt x="3180" y="0"/>
                    </a:lnTo>
                    <a:lnTo>
                      <a:pt x="3180" y="1789"/>
                    </a:lnTo>
                    <a:cubicBezTo>
                      <a:pt x="3180" y="2557"/>
                      <a:pt x="2558" y="3179"/>
                      <a:pt x="1790" y="3179"/>
                    </a:cubicBezTo>
                    <a:lnTo>
                      <a:pt x="0" y="3180"/>
                    </a:lnTo>
                    <a:lnTo>
                      <a:pt x="0" y="1390"/>
                    </a:lnTo>
                    <a:cubicBezTo>
                      <a:pt x="0" y="622"/>
                      <a:pt x="622" y="0"/>
                      <a:pt x="1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等线" panose="02010600030101010101" pitchFamily="2" charset="-122"/>
                  <a:sym typeface="等线" panose="02010600030101010101" pitchFamily="2" charset="-122"/>
                </a:endParaRPr>
              </a:p>
            </p:txBody>
          </p:sp>
          <p:sp>
            <p:nvSpPr>
              <p:cNvPr id="21" name="对角圆角矩形 13">
                <a:extLst>
                  <a:ext uri="{FF2B5EF4-FFF2-40B4-BE49-F238E27FC236}">
                    <a16:creationId xmlns:a16="http://schemas.microsoft.com/office/drawing/2014/main" xmlns="" id="{34278D24-AB69-4BF1-8808-37EA9BF29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350540" y="721178"/>
                <a:ext cx="2019300" cy="2019300"/>
              </a:xfrm>
              <a:custGeom>
                <a:avLst/>
                <a:gdLst>
                  <a:gd name="T0" fmla="*/ 1390 w 3180"/>
                  <a:gd name="T1" fmla="*/ 0 h 3180"/>
                  <a:gd name="T2" fmla="*/ 3180 w 3180"/>
                  <a:gd name="T3" fmla="*/ 0 h 3180"/>
                  <a:gd name="T4" fmla="*/ 3180 w 3180"/>
                  <a:gd name="T5" fmla="*/ 0 h 3180"/>
                  <a:gd name="T6" fmla="*/ 3180 w 3180"/>
                  <a:gd name="T7" fmla="*/ 1789 h 3180"/>
                  <a:gd name="T8" fmla="*/ 1790 w 3180"/>
                  <a:gd name="T9" fmla="*/ 3179 h 3180"/>
                  <a:gd name="T10" fmla="*/ 0 w 3180"/>
                  <a:gd name="T11" fmla="*/ 3180 h 3180"/>
                  <a:gd name="T12" fmla="*/ 0 w 3180"/>
                  <a:gd name="T13" fmla="*/ 3180 h 3180"/>
                  <a:gd name="T14" fmla="*/ 0 w 3180"/>
                  <a:gd name="T15" fmla="*/ 1390 h 3180"/>
                  <a:gd name="T16" fmla="*/ 1390 w 3180"/>
                  <a:gd name="T1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0" h="3180">
                    <a:moveTo>
                      <a:pt x="1390" y="0"/>
                    </a:moveTo>
                    <a:lnTo>
                      <a:pt x="3180" y="0"/>
                    </a:lnTo>
                    <a:lnTo>
                      <a:pt x="3180" y="1789"/>
                    </a:lnTo>
                    <a:cubicBezTo>
                      <a:pt x="3180" y="2557"/>
                      <a:pt x="2558" y="3179"/>
                      <a:pt x="1790" y="3179"/>
                    </a:cubicBezTo>
                    <a:lnTo>
                      <a:pt x="0" y="3180"/>
                    </a:lnTo>
                    <a:lnTo>
                      <a:pt x="0" y="1390"/>
                    </a:lnTo>
                    <a:cubicBezTo>
                      <a:pt x="0" y="622"/>
                      <a:pt x="622" y="0"/>
                      <a:pt x="1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等线" panose="02010600030101010101" pitchFamily="2" charset="-122"/>
                  <a:sym typeface="等线" panose="02010600030101010101" pitchFamily="2" charset="-122"/>
                </a:endParaRPr>
              </a:p>
            </p:txBody>
          </p:sp>
          <p:sp>
            <p:nvSpPr>
              <p:cNvPr id="22" name="对角圆角矩形 14">
                <a:extLst>
                  <a:ext uri="{FF2B5EF4-FFF2-40B4-BE49-F238E27FC236}">
                    <a16:creationId xmlns:a16="http://schemas.microsoft.com/office/drawing/2014/main" xmlns="" id="{D9AF6B11-9BC7-4D7E-BEA3-6AA0473C5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915940" y="721178"/>
                <a:ext cx="2019300" cy="2019300"/>
              </a:xfrm>
              <a:custGeom>
                <a:avLst/>
                <a:gdLst>
                  <a:gd name="T0" fmla="*/ 1390 w 3180"/>
                  <a:gd name="T1" fmla="*/ 0 h 3180"/>
                  <a:gd name="T2" fmla="*/ 3180 w 3180"/>
                  <a:gd name="T3" fmla="*/ 0 h 3180"/>
                  <a:gd name="T4" fmla="*/ 3180 w 3180"/>
                  <a:gd name="T5" fmla="*/ 0 h 3180"/>
                  <a:gd name="T6" fmla="*/ 3180 w 3180"/>
                  <a:gd name="T7" fmla="*/ 1789 h 3180"/>
                  <a:gd name="T8" fmla="*/ 1790 w 3180"/>
                  <a:gd name="T9" fmla="*/ 3179 h 3180"/>
                  <a:gd name="T10" fmla="*/ 0 w 3180"/>
                  <a:gd name="T11" fmla="*/ 3180 h 3180"/>
                  <a:gd name="T12" fmla="*/ 0 w 3180"/>
                  <a:gd name="T13" fmla="*/ 3180 h 3180"/>
                  <a:gd name="T14" fmla="*/ 0 w 3180"/>
                  <a:gd name="T15" fmla="*/ 1390 h 3180"/>
                  <a:gd name="T16" fmla="*/ 1390 w 3180"/>
                  <a:gd name="T1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80" h="3180">
                    <a:moveTo>
                      <a:pt x="1390" y="0"/>
                    </a:moveTo>
                    <a:lnTo>
                      <a:pt x="3180" y="0"/>
                    </a:lnTo>
                    <a:lnTo>
                      <a:pt x="3180" y="1789"/>
                    </a:lnTo>
                    <a:cubicBezTo>
                      <a:pt x="3180" y="2557"/>
                      <a:pt x="2558" y="3179"/>
                      <a:pt x="1790" y="3179"/>
                    </a:cubicBezTo>
                    <a:lnTo>
                      <a:pt x="0" y="3180"/>
                    </a:lnTo>
                    <a:lnTo>
                      <a:pt x="0" y="1390"/>
                    </a:lnTo>
                    <a:cubicBezTo>
                      <a:pt x="0" y="622"/>
                      <a:pt x="622" y="0"/>
                      <a:pt x="1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 dirty="0">
                  <a:solidFill>
                    <a:srgbClr val="FFFFFF"/>
                  </a:solidFill>
                  <a:latin typeface="等线" panose="02010600030101010101" pitchFamily="2" charset="-122"/>
                  <a:sym typeface="等线" panose="02010600030101010101" pitchFamily="2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A52FA166-B4A7-49EE-8F62-1D5799E858FF}"/>
                </a:ext>
              </a:extLst>
            </p:cNvPr>
            <p:cNvSpPr/>
            <p:nvPr/>
          </p:nvSpPr>
          <p:spPr>
            <a:xfrm>
              <a:off x="1496004" y="3300917"/>
              <a:ext cx="14170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rPr>
                <a:t>下武功山</a:t>
              </a:r>
              <a:endParaRPr lang="zh-CN" altLang="en-US" sz="24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3F3487A2-89E3-464F-A580-B314BAFEF95B}"/>
                </a:ext>
              </a:extLst>
            </p:cNvPr>
            <p:cNvSpPr/>
            <p:nvPr/>
          </p:nvSpPr>
          <p:spPr>
            <a:xfrm>
              <a:off x="4228056" y="3287854"/>
              <a:ext cx="1173037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rPr>
                <a:t>回宾馆</a:t>
              </a:r>
              <a:endParaRPr lang="zh-CN" altLang="en-US" sz="24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59C43ECB-2CFB-4092-9650-EF69819143EB}"/>
                </a:ext>
              </a:extLst>
            </p:cNvPr>
            <p:cNvSpPr/>
            <p:nvPr/>
          </p:nvSpPr>
          <p:spPr>
            <a:xfrm>
              <a:off x="6796632" y="3274791"/>
              <a:ext cx="1173037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rPr>
                <a:t>泡温泉</a:t>
              </a:r>
              <a:endParaRPr lang="zh-CN" altLang="en-US" sz="2400" b="1" dirty="0">
                <a:solidFill>
                  <a:schemeClr val="bg1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7F9E4D66-F2F6-4716-A4D4-3B4FE2C5E811}"/>
                </a:ext>
              </a:extLst>
            </p:cNvPr>
            <p:cNvGrpSpPr/>
            <p:nvPr/>
          </p:nvGrpSpPr>
          <p:grpSpPr>
            <a:xfrm>
              <a:off x="9090593" y="2882905"/>
              <a:ext cx="1669993" cy="1492484"/>
              <a:chOff x="1381320" y="2882905"/>
              <a:chExt cx="1669993" cy="149248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89786280-6B6F-43A0-BC7A-4395346345FC}"/>
                  </a:ext>
                </a:extLst>
              </p:cNvPr>
              <p:cNvSpPr txBox="1"/>
              <p:nvPr/>
            </p:nvSpPr>
            <p:spPr>
              <a:xfrm>
                <a:off x="1381320" y="3350044"/>
                <a:ext cx="1669993" cy="102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1"/>
                    </a:solidFill>
                    <a:latin typeface="方正姚体" pitchFamily="2" charset="-122"/>
                    <a:ea typeface="方正姚体" pitchFamily="2" charset="-122"/>
                  </a:rPr>
                  <a:t>因为温泉里拍照不太雅观，所以就没有照片啦</a:t>
                </a:r>
                <a:endParaRPr lang="zh-CN" altLang="en-US" sz="1400" dirty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E2237529-3981-498C-B60E-D40E060BD818}"/>
                  </a:ext>
                </a:extLst>
              </p:cNvPr>
              <p:cNvSpPr/>
              <p:nvPr/>
            </p:nvSpPr>
            <p:spPr>
              <a:xfrm>
                <a:off x="1639696" y="2882905"/>
                <a:ext cx="1173037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方正姚体" pitchFamily="2" charset="-122"/>
                    <a:ea typeface="方正姚体" pitchFamily="2" charset="-122"/>
                  </a:rPr>
                  <a:t>备注：</a:t>
                </a:r>
                <a:endParaRPr lang="zh-CN" altLang="en-US" sz="2000" b="1" dirty="0">
                  <a:solidFill>
                    <a:schemeClr val="bg1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299934695"/>
      </p:ext>
    </p:extLst>
  </p:cSld>
  <p:clrMapOvr>
    <a:masterClrMapping/>
  </p:clrMapOvr>
  <p:transition spd="slow" advClick="0" advTm="51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11950F6-3819-41B5-8C57-903FD815CE93}"/>
              </a:ext>
            </a:extLst>
          </p:cNvPr>
          <p:cNvSpPr/>
          <p:nvPr/>
        </p:nvSpPr>
        <p:spPr>
          <a:xfrm>
            <a:off x="573312" y="568207"/>
            <a:ext cx="3670663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方正姚体" pitchFamily="2" charset="-122"/>
                <a:ea typeface="方正姚体" pitchFamily="2" charset="-122"/>
              </a:rPr>
              <a:t>感想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47B19F3-94AB-4DF9-96D8-2EFB4BF0B10B}"/>
              </a:ext>
            </a:extLst>
          </p:cNvPr>
          <p:cNvGrpSpPr/>
          <p:nvPr/>
        </p:nvGrpSpPr>
        <p:grpSpPr>
          <a:xfrm>
            <a:off x="7406640" y="1649328"/>
            <a:ext cx="3697356" cy="3697356"/>
            <a:chOff x="4247322" y="2067339"/>
            <a:chExt cx="3697356" cy="3697356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xmlns="" id="{1D62FEA9-F092-4A87-B67F-81A616696AA6}"/>
                </a:ext>
              </a:extLst>
            </p:cNvPr>
            <p:cNvSpPr/>
            <p:nvPr/>
          </p:nvSpPr>
          <p:spPr>
            <a:xfrm>
              <a:off x="4247322" y="2067339"/>
              <a:ext cx="3697356" cy="3697356"/>
            </a:xfrm>
            <a:prstGeom prst="diamond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64988C57-176C-49F1-AD23-95E79DC38EEA}"/>
                </a:ext>
              </a:extLst>
            </p:cNvPr>
            <p:cNvGrpSpPr/>
            <p:nvPr/>
          </p:nvGrpSpPr>
          <p:grpSpPr>
            <a:xfrm>
              <a:off x="4333460" y="2153477"/>
              <a:ext cx="3525080" cy="3525080"/>
              <a:chOff x="4333460" y="2153477"/>
              <a:chExt cx="3525080" cy="3525080"/>
            </a:xfrm>
          </p:grpSpPr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xmlns="" id="{BC86DCD0-C6AE-418E-84F5-D262592454D6}"/>
                  </a:ext>
                </a:extLst>
              </p:cNvPr>
              <p:cNvSpPr/>
              <p:nvPr/>
            </p:nvSpPr>
            <p:spPr>
              <a:xfrm>
                <a:off x="4333460" y="2153477"/>
                <a:ext cx="1762540" cy="17625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xmlns="" id="{BD4C21E1-1A4F-4EED-9AE4-87240D2C79FD}"/>
                  </a:ext>
                </a:extLst>
              </p:cNvPr>
              <p:cNvSpPr/>
              <p:nvPr/>
            </p:nvSpPr>
            <p:spPr>
              <a:xfrm>
                <a:off x="4333460" y="3916017"/>
                <a:ext cx="1762540" cy="17625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菱形 7">
                <a:extLst>
                  <a:ext uri="{FF2B5EF4-FFF2-40B4-BE49-F238E27FC236}">
                    <a16:creationId xmlns:a16="http://schemas.microsoft.com/office/drawing/2014/main" xmlns="" id="{62CB8BA2-D60C-402B-80FD-CC911B2A7C96}"/>
                  </a:ext>
                </a:extLst>
              </p:cNvPr>
              <p:cNvSpPr/>
              <p:nvPr/>
            </p:nvSpPr>
            <p:spPr>
              <a:xfrm>
                <a:off x="6096000" y="2153477"/>
                <a:ext cx="1762540" cy="17625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xmlns="" id="{30FD01EF-8C32-4A78-9030-6DF64E78AF8B}"/>
                  </a:ext>
                </a:extLst>
              </p:cNvPr>
              <p:cNvSpPr/>
              <p:nvPr/>
            </p:nvSpPr>
            <p:spPr>
              <a:xfrm>
                <a:off x="6096000" y="3916017"/>
                <a:ext cx="1762540" cy="176254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375956" y="3790295"/>
            <a:ext cx="37185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人生就像一场旅行，不必在乎目的地，在乎的是沿途的风景以及看风景的心情，让心灵去旅行！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2332" y="1586442"/>
            <a:ext cx="52251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人生就像一次充满未知的旅行，在乎的是沿途的风景，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在乎的是看风景的心情，旅行不会因为美丽的风景终止。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走过的路成为背后的风景，不能回头不能停留，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姚体" pitchFamily="2" charset="-122"/>
                <a:ea typeface="方正姚体" pitchFamily="2" charset="-122"/>
              </a:rPr>
              <a:t>保持一份平和，保持一份清醒。享受每一刻的感觉，欣赏每一处的风景，这就是人生。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454621668"/>
      </p:ext>
    </p:extLst>
  </p:cSld>
  <p:clrMapOvr>
    <a:masterClrMapping/>
  </p:clrMapOvr>
  <p:transition spd="slow" advClick="0" advTm="100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6CEE9BE-941E-469F-97CE-BEFA70A8D5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_1">
            <a:extLst>
              <a:ext uri="{FF2B5EF4-FFF2-40B4-BE49-F238E27FC236}">
                <a16:creationId xmlns:a16="http://schemas.microsoft.com/office/drawing/2014/main" xmlns="" id="{DDE8C446-08C4-41C5-BC77-AE380F150BBC}"/>
              </a:ext>
            </a:extLst>
          </p:cNvPr>
          <p:cNvSpPr/>
          <p:nvPr/>
        </p:nvSpPr>
        <p:spPr>
          <a:xfrm rot="2700000">
            <a:off x="3720000" y="1053000"/>
            <a:ext cx="4752000" cy="475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5424C11-4B69-46E9-AB0F-1EF088C683DE}"/>
              </a:ext>
            </a:extLst>
          </p:cNvPr>
          <p:cNvSpPr/>
          <p:nvPr/>
        </p:nvSpPr>
        <p:spPr>
          <a:xfrm rot="2700000">
            <a:off x="4080000" y="1413000"/>
            <a:ext cx="4032000" cy="403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DABCB79-9054-4BFC-98F3-F11530FE8543}"/>
              </a:ext>
            </a:extLst>
          </p:cNvPr>
          <p:cNvSpPr/>
          <p:nvPr/>
        </p:nvSpPr>
        <p:spPr>
          <a:xfrm>
            <a:off x="3593542" y="2517640"/>
            <a:ext cx="5004917" cy="1822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xaxax" panose="020B0603050302020204" pitchFamily="34" charset="0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Axaxax" panose="020B06030503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A07BC1C-09D4-472E-B73C-EB12AD21C65B}"/>
              </a:ext>
            </a:extLst>
          </p:cNvPr>
          <p:cNvSpPr/>
          <p:nvPr/>
        </p:nvSpPr>
        <p:spPr>
          <a:xfrm>
            <a:off x="5058189" y="3353422"/>
            <a:ext cx="2075622" cy="383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BY</a:t>
            </a:r>
            <a:r>
              <a:rPr lang="zh-CN" altLang="en-US" b="1" dirty="0" smtClean="0"/>
              <a:t>：缪梦炀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953666552"/>
      </p:ext>
    </p:extLst>
  </p:cSld>
  <p:clrMapOvr>
    <a:masterClrMapping/>
  </p:clrMapOvr>
  <p:transition spd="slow" advClick="0" advTm="16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3BF94079-BEE3-4ABD-9410-DEBAE2BF7608}"/>
              </a:ext>
            </a:extLst>
          </p:cNvPr>
          <p:cNvGrpSpPr/>
          <p:nvPr/>
        </p:nvGrpSpPr>
        <p:grpSpPr>
          <a:xfrm>
            <a:off x="1861930" y="2629779"/>
            <a:ext cx="9409044" cy="3406586"/>
            <a:chOff x="1861930" y="2629779"/>
            <a:chExt cx="9409044" cy="340658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3BCFE03F-CE82-45CE-B412-328B0E12A0B5}"/>
                </a:ext>
              </a:extLst>
            </p:cNvPr>
            <p:cNvGrpSpPr/>
            <p:nvPr/>
          </p:nvGrpSpPr>
          <p:grpSpPr>
            <a:xfrm>
              <a:off x="1861930" y="2655179"/>
              <a:ext cx="3912705" cy="1095185"/>
              <a:chOff x="7358269" y="2655179"/>
              <a:chExt cx="3912705" cy="1095185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xmlns="" id="{48DBD800-4EB2-4110-8411-F74AE18DD571}"/>
                  </a:ext>
                </a:extLst>
              </p:cNvPr>
              <p:cNvSpPr/>
              <p:nvPr/>
            </p:nvSpPr>
            <p:spPr>
              <a:xfrm>
                <a:off x="7358269" y="2655179"/>
                <a:ext cx="3912705" cy="1095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xmlns="" id="{716BEF96-C189-47B7-A665-80B1A07537BA}"/>
                  </a:ext>
                </a:extLst>
              </p:cNvPr>
              <p:cNvSpPr txBox="1"/>
              <p:nvPr/>
            </p:nvSpPr>
            <p:spPr>
              <a:xfrm>
                <a:off x="8956812" y="2792397"/>
                <a:ext cx="16322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2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明月山</a:t>
                </a:r>
                <a:endParaRPr lang="zh-CN" altLang="en-US" sz="4000" b="1" dirty="0">
                  <a:solidFill>
                    <a:schemeClr val="accent2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xmlns="" id="{867A67C5-F5A2-48A6-AF62-C329419B19AB}"/>
                </a:ext>
              </a:extLst>
            </p:cNvPr>
            <p:cNvGrpSpPr/>
            <p:nvPr/>
          </p:nvGrpSpPr>
          <p:grpSpPr>
            <a:xfrm>
              <a:off x="1861930" y="4941180"/>
              <a:ext cx="3912705" cy="1095185"/>
              <a:chOff x="7358269" y="2655179"/>
              <a:chExt cx="3912705" cy="1095185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="" id="{672DB0C8-BDE3-41B7-845B-F0B724DD457B}"/>
                  </a:ext>
                </a:extLst>
              </p:cNvPr>
              <p:cNvSpPr/>
              <p:nvPr/>
            </p:nvSpPr>
            <p:spPr>
              <a:xfrm>
                <a:off x="7358269" y="2655179"/>
                <a:ext cx="3912705" cy="1095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xmlns="" id="{674645BE-4FFE-4258-8F9D-FD95256B3C43}"/>
                  </a:ext>
                </a:extLst>
              </p:cNvPr>
              <p:cNvSpPr txBox="1"/>
              <p:nvPr/>
            </p:nvSpPr>
            <p:spPr>
              <a:xfrm>
                <a:off x="8931412" y="2881297"/>
                <a:ext cx="1879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2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武功山</a:t>
                </a:r>
                <a:endParaRPr lang="zh-CN" altLang="en-US" sz="3600" b="1" dirty="0">
                  <a:solidFill>
                    <a:schemeClr val="accent2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2ECBA241-ED23-47FB-9446-AC4DDCA8CA49}"/>
                </a:ext>
              </a:extLst>
            </p:cNvPr>
            <p:cNvGrpSpPr/>
            <p:nvPr/>
          </p:nvGrpSpPr>
          <p:grpSpPr>
            <a:xfrm>
              <a:off x="7218569" y="2629779"/>
              <a:ext cx="3912705" cy="1095185"/>
              <a:chOff x="7218569" y="2629779"/>
              <a:chExt cx="3912705" cy="109518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="" id="{017FC190-FF40-463F-AC35-EF086F37D1B2}"/>
                  </a:ext>
                </a:extLst>
              </p:cNvPr>
              <p:cNvSpPr/>
              <p:nvPr/>
            </p:nvSpPr>
            <p:spPr>
              <a:xfrm>
                <a:off x="7218569" y="2629779"/>
                <a:ext cx="3912705" cy="1095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6E32D19E-A8D8-4245-B07C-BB82741E0253}"/>
                  </a:ext>
                </a:extLst>
              </p:cNvPr>
              <p:cNvSpPr txBox="1"/>
              <p:nvPr/>
            </p:nvSpPr>
            <p:spPr>
              <a:xfrm>
                <a:off x="8918712" y="2805097"/>
                <a:ext cx="1879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2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羊狮幕</a:t>
                </a:r>
                <a:endParaRPr lang="zh-CN" altLang="en-US" sz="3600" b="1" dirty="0">
                  <a:solidFill>
                    <a:schemeClr val="accent2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4D858B0F-1A6A-4E65-8661-5EDA02C08120}"/>
                </a:ext>
              </a:extLst>
            </p:cNvPr>
            <p:cNvGrpSpPr/>
            <p:nvPr/>
          </p:nvGrpSpPr>
          <p:grpSpPr>
            <a:xfrm>
              <a:off x="7358269" y="4941180"/>
              <a:ext cx="3912705" cy="1095185"/>
              <a:chOff x="7358269" y="2655179"/>
              <a:chExt cx="3912705" cy="1095185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xmlns="" id="{EC1C1415-E426-4958-8037-DF27092755E5}"/>
                  </a:ext>
                </a:extLst>
              </p:cNvPr>
              <p:cNvSpPr/>
              <p:nvPr/>
            </p:nvSpPr>
            <p:spPr>
              <a:xfrm>
                <a:off x="7358269" y="2655179"/>
                <a:ext cx="3912705" cy="10951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id="{F80BD1A2-47E2-423E-9657-C7D587F8617E}"/>
                  </a:ext>
                </a:extLst>
              </p:cNvPr>
              <p:cNvSpPr txBox="1"/>
              <p:nvPr/>
            </p:nvSpPr>
            <p:spPr>
              <a:xfrm>
                <a:off x="8855212" y="2855897"/>
                <a:ext cx="1879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accent2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泡温泉</a:t>
                </a:r>
                <a:endParaRPr lang="zh-CN" altLang="en-US" sz="3600" b="1" dirty="0">
                  <a:solidFill>
                    <a:schemeClr val="accent2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8B24B1F8-17DC-4506-9A19-6FD12F18FA5E}"/>
              </a:ext>
            </a:extLst>
          </p:cNvPr>
          <p:cNvGrpSpPr/>
          <p:nvPr/>
        </p:nvGrpSpPr>
        <p:grpSpPr>
          <a:xfrm>
            <a:off x="844825" y="1716155"/>
            <a:ext cx="7530547" cy="4320210"/>
            <a:chOff x="844825" y="1716155"/>
            <a:chExt cx="7530547" cy="432021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580C6789-719F-40A8-B187-8C90686DDC3A}"/>
                </a:ext>
              </a:extLst>
            </p:cNvPr>
            <p:cNvGrpSpPr/>
            <p:nvPr/>
          </p:nvGrpSpPr>
          <p:grpSpPr>
            <a:xfrm>
              <a:off x="844825" y="4002155"/>
              <a:ext cx="2034210" cy="2034210"/>
              <a:chOff x="8537712" y="2292627"/>
              <a:chExt cx="2034210" cy="2034210"/>
            </a:xfrm>
          </p:grpSpPr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xmlns="" id="{DFB41B33-8B03-4F0E-8595-977F3FB0E07C}"/>
                  </a:ext>
                </a:extLst>
              </p:cNvPr>
              <p:cNvSpPr/>
              <p:nvPr/>
            </p:nvSpPr>
            <p:spPr>
              <a:xfrm>
                <a:off x="8537712" y="2292627"/>
                <a:ext cx="2034210" cy="2034210"/>
              </a:xfrm>
              <a:prstGeom prst="diamond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latin typeface="Axaxax" panose="020B0603050302020204" pitchFamily="34" charset="0"/>
                  </a:rPr>
                  <a:t>03</a:t>
                </a:r>
                <a:endParaRPr lang="zh-CN" altLang="en-US" sz="4000" dirty="0">
                  <a:latin typeface="Axaxax" panose="020B0603050302020204" pitchFamily="34" charset="0"/>
                </a:endParaRPr>
              </a:p>
            </p:txBody>
          </p:sp>
          <p:sp>
            <p:nvSpPr>
              <p:cNvPr id="10" name="菱形 9">
                <a:extLst>
                  <a:ext uri="{FF2B5EF4-FFF2-40B4-BE49-F238E27FC236}">
                    <a16:creationId xmlns:a16="http://schemas.microsoft.com/office/drawing/2014/main" xmlns="" id="{7AF0B27B-5D8A-4993-8EA0-639F9748C969}"/>
                  </a:ext>
                </a:extLst>
              </p:cNvPr>
              <p:cNvSpPr/>
              <p:nvPr/>
            </p:nvSpPr>
            <p:spPr>
              <a:xfrm>
                <a:off x="8700052" y="2454967"/>
                <a:ext cx="1709530" cy="170953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7239AD44-68B3-45FE-92F5-52EABA343A1B}"/>
                </a:ext>
              </a:extLst>
            </p:cNvPr>
            <p:cNvGrpSpPr/>
            <p:nvPr/>
          </p:nvGrpSpPr>
          <p:grpSpPr>
            <a:xfrm>
              <a:off x="6341162" y="4002155"/>
              <a:ext cx="2034210" cy="2034210"/>
              <a:chOff x="6231834" y="2292627"/>
              <a:chExt cx="2034210" cy="2034210"/>
            </a:xfrm>
          </p:grpSpPr>
          <p:sp>
            <p:nvSpPr>
              <p:cNvPr id="8" name="菱形 7">
                <a:extLst>
                  <a:ext uri="{FF2B5EF4-FFF2-40B4-BE49-F238E27FC236}">
                    <a16:creationId xmlns:a16="http://schemas.microsoft.com/office/drawing/2014/main" xmlns="" id="{EA68E480-152D-451D-9535-65A1ED12E9F2}"/>
                  </a:ext>
                </a:extLst>
              </p:cNvPr>
              <p:cNvSpPr/>
              <p:nvPr/>
            </p:nvSpPr>
            <p:spPr>
              <a:xfrm>
                <a:off x="6231834" y="2292627"/>
                <a:ext cx="2034210" cy="2034210"/>
              </a:xfrm>
              <a:prstGeom prst="diamond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tile tx="0" ty="0" sx="100000" sy="100000" flip="none" algn="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Axaxax" panose="020B0603050302020204" pitchFamily="34" charset="0"/>
                  </a:rPr>
                  <a:t>04</a:t>
                </a:r>
                <a:endParaRPr lang="zh-CN" altLang="en-US" sz="4000" dirty="0">
                  <a:solidFill>
                    <a:schemeClr val="bg1"/>
                  </a:solidFill>
                  <a:latin typeface="Axaxax" panose="020B0603050302020204" pitchFamily="34" charset="0"/>
                </a:endParaRPr>
              </a:p>
            </p:txBody>
          </p: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xmlns="" id="{FB5C6FF9-1961-4027-BBD5-7E8CF86679BD}"/>
                  </a:ext>
                </a:extLst>
              </p:cNvPr>
              <p:cNvSpPr/>
              <p:nvPr/>
            </p:nvSpPr>
            <p:spPr>
              <a:xfrm>
                <a:off x="6394174" y="2454967"/>
                <a:ext cx="1709530" cy="170953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9625EC5C-B486-4CB1-A4AE-59C457BFDF75}"/>
                </a:ext>
              </a:extLst>
            </p:cNvPr>
            <p:cNvGrpSpPr/>
            <p:nvPr/>
          </p:nvGrpSpPr>
          <p:grpSpPr>
            <a:xfrm>
              <a:off x="6341162" y="1716155"/>
              <a:ext cx="2034210" cy="2034210"/>
              <a:chOff x="3925956" y="2292627"/>
              <a:chExt cx="2034210" cy="2034210"/>
            </a:xfrm>
          </p:grpSpPr>
          <p:sp>
            <p:nvSpPr>
              <p:cNvPr id="5" name="菱形 4">
                <a:extLst>
                  <a:ext uri="{FF2B5EF4-FFF2-40B4-BE49-F238E27FC236}">
                    <a16:creationId xmlns:a16="http://schemas.microsoft.com/office/drawing/2014/main" xmlns="" id="{C9704C3E-692D-42DC-9151-1E87A3F35D0F}"/>
                  </a:ext>
                </a:extLst>
              </p:cNvPr>
              <p:cNvSpPr/>
              <p:nvPr/>
            </p:nvSpPr>
            <p:spPr>
              <a:xfrm>
                <a:off x="3925956" y="2292627"/>
                <a:ext cx="2034210" cy="2034210"/>
              </a:xfrm>
              <a:prstGeom prst="diamond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Axaxax" panose="020B0603050302020204" pitchFamily="34" charset="0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Axaxax" panose="020B0603050302020204" pitchFamily="34" charset="0"/>
                </a:endParaRPr>
              </a:p>
            </p:txBody>
          </p:sp>
          <p:sp>
            <p:nvSpPr>
              <p:cNvPr id="13" name="菱形 12">
                <a:extLst>
                  <a:ext uri="{FF2B5EF4-FFF2-40B4-BE49-F238E27FC236}">
                    <a16:creationId xmlns:a16="http://schemas.microsoft.com/office/drawing/2014/main" xmlns="" id="{41711D87-63F0-4708-AC86-6A93CE75A3DC}"/>
                  </a:ext>
                </a:extLst>
              </p:cNvPr>
              <p:cNvSpPr/>
              <p:nvPr/>
            </p:nvSpPr>
            <p:spPr>
              <a:xfrm>
                <a:off x="4088296" y="2454967"/>
                <a:ext cx="1709530" cy="170953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C06A4374-BF81-4813-AB4C-8BE4B534E8E0}"/>
                </a:ext>
              </a:extLst>
            </p:cNvPr>
            <p:cNvGrpSpPr/>
            <p:nvPr/>
          </p:nvGrpSpPr>
          <p:grpSpPr>
            <a:xfrm>
              <a:off x="844825" y="1716155"/>
              <a:ext cx="2034210" cy="2034210"/>
              <a:chOff x="1620078" y="2292627"/>
              <a:chExt cx="2034210" cy="2034210"/>
            </a:xfrm>
          </p:grpSpPr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xmlns="" id="{6BED4917-5CD3-448C-8BEE-BFAC4835513A}"/>
                  </a:ext>
                </a:extLst>
              </p:cNvPr>
              <p:cNvSpPr/>
              <p:nvPr/>
            </p:nvSpPr>
            <p:spPr>
              <a:xfrm>
                <a:off x="1620078" y="2292627"/>
                <a:ext cx="2034210" cy="2034210"/>
              </a:xfrm>
              <a:prstGeom prst="diamond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菱形 13">
                <a:extLst>
                  <a:ext uri="{FF2B5EF4-FFF2-40B4-BE49-F238E27FC236}">
                    <a16:creationId xmlns:a16="http://schemas.microsoft.com/office/drawing/2014/main" xmlns="" id="{08EE4031-559C-4E50-BFBC-2A4D201E6482}"/>
                  </a:ext>
                </a:extLst>
              </p:cNvPr>
              <p:cNvSpPr/>
              <p:nvPr/>
            </p:nvSpPr>
            <p:spPr>
              <a:xfrm>
                <a:off x="1782418" y="2454967"/>
                <a:ext cx="1709530" cy="1709530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Axaxax" panose="020B0603050302020204" pitchFamily="34" charset="0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Axaxax" panose="020B0603050302020204" pitchFamily="34" charset="0"/>
                </a:endParaRP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CC75A76-6C04-46BF-943F-2828BFA344E1}"/>
              </a:ext>
            </a:extLst>
          </p:cNvPr>
          <p:cNvGrpSpPr/>
          <p:nvPr/>
        </p:nvGrpSpPr>
        <p:grpSpPr>
          <a:xfrm>
            <a:off x="4391992" y="531922"/>
            <a:ext cx="3408017" cy="996110"/>
            <a:chOff x="2327967" y="546759"/>
            <a:chExt cx="3408017" cy="99611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32B94D3A-AD46-43FA-AE8A-05A01F93B73D}"/>
                </a:ext>
              </a:extLst>
            </p:cNvPr>
            <p:cNvSpPr/>
            <p:nvPr/>
          </p:nvSpPr>
          <p:spPr>
            <a:xfrm>
              <a:off x="2700132" y="546759"/>
              <a:ext cx="2663687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accent2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E6B62AD8-2AE3-46D6-8558-436673EFB419}"/>
                </a:ext>
              </a:extLst>
            </p:cNvPr>
            <p:cNvSpPr txBox="1"/>
            <p:nvPr/>
          </p:nvSpPr>
          <p:spPr>
            <a:xfrm>
              <a:off x="2327967" y="1035742"/>
              <a:ext cx="3408017" cy="5071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283860506"/>
      </p:ext>
    </p:extLst>
  </p:cSld>
  <p:clrMapOvr>
    <a:masterClrMapping/>
  </p:clrMapOvr>
  <p:transition spd="slow" advClick="0" advTm="44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7D0E237-015F-44B4-AF6B-2376E5B6A70D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680D38DB-0BF2-458D-93E6-0DE5D08BB786}"/>
                </a:ext>
              </a:extLst>
            </p:cNvPr>
            <p:cNvGrpSpPr/>
            <p:nvPr/>
          </p:nvGrpSpPr>
          <p:grpSpPr>
            <a:xfrm>
              <a:off x="2667000" y="0"/>
              <a:ext cx="6858000" cy="6858000"/>
              <a:chOff x="703461" y="1496375"/>
              <a:chExt cx="4596312" cy="4596312"/>
            </a:xfrm>
          </p:grpSpPr>
          <p:sp>
            <p:nvSpPr>
              <p:cNvPr id="6" name="菱形 5">
                <a:extLst>
                  <a:ext uri="{FF2B5EF4-FFF2-40B4-BE49-F238E27FC236}">
                    <a16:creationId xmlns:a16="http://schemas.microsoft.com/office/drawing/2014/main" xmlns="" id="{940A7D9F-773D-44F1-B785-F69DE8BCFDD9}"/>
                  </a:ext>
                </a:extLst>
              </p:cNvPr>
              <p:cNvSpPr/>
              <p:nvPr/>
            </p:nvSpPr>
            <p:spPr>
              <a:xfrm>
                <a:off x="703461" y="1496375"/>
                <a:ext cx="4596312" cy="4596312"/>
              </a:xfrm>
              <a:prstGeom prst="diamond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 xmlns=""/>
                    </a:ext>
                  </a:extLst>
                </a:blip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xmlns="" id="{7BB6D817-D858-4637-82C8-239C63318710}"/>
                  </a:ext>
                </a:extLst>
              </p:cNvPr>
              <p:cNvSpPr/>
              <p:nvPr/>
            </p:nvSpPr>
            <p:spPr>
              <a:xfrm>
                <a:off x="1051331" y="1844245"/>
                <a:ext cx="3900572" cy="3900572"/>
              </a:xfrm>
              <a:prstGeom prst="diamond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4278592F-290E-429E-91A4-DFD63403E4BC}"/>
                </a:ext>
              </a:extLst>
            </p:cNvPr>
            <p:cNvSpPr/>
            <p:nvPr/>
          </p:nvSpPr>
          <p:spPr>
            <a:xfrm>
              <a:off x="3258379" y="2403056"/>
              <a:ext cx="5675243" cy="1550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rPr>
                <a:t>明月山</a:t>
              </a:r>
              <a:endParaRPr lang="zh-CN" altLang="en-US" sz="7200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819FF78-3262-49ED-8D4A-4A17D11286FD}"/>
              </a:ext>
            </a:extLst>
          </p:cNvPr>
          <p:cNvSpPr/>
          <p:nvPr/>
        </p:nvSpPr>
        <p:spPr>
          <a:xfrm>
            <a:off x="2062369" y="596348"/>
            <a:ext cx="4204252" cy="1461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accent2"/>
                </a:solidFill>
                <a:latin typeface="Axaxax" panose="020B0603050302020204" pitchFamily="34" charset="0"/>
              </a:rPr>
              <a:t>01</a:t>
            </a:r>
            <a:endParaRPr lang="zh-CN" altLang="en-US" sz="13800" dirty="0">
              <a:solidFill>
                <a:schemeClr val="accent2"/>
              </a:solidFill>
              <a:latin typeface="Axaxax" panose="020B06030503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212911847"/>
      </p:ext>
    </p:extLst>
  </p:cSld>
  <p:clrMapOvr>
    <a:masterClrMapping/>
  </p:clrMapOvr>
  <p:transition spd="slow" advClick="0" advTm="11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D8DE187A-5406-4D7B-9449-D6AF3F2C629F}"/>
              </a:ext>
            </a:extLst>
          </p:cNvPr>
          <p:cNvGrpSpPr/>
          <p:nvPr/>
        </p:nvGrpSpPr>
        <p:grpSpPr>
          <a:xfrm>
            <a:off x="3559938" y="1956951"/>
            <a:ext cx="5073048" cy="3917075"/>
            <a:chOff x="3559938" y="1956951"/>
            <a:chExt cx="5073048" cy="391707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8F76A5E4-4F56-4F86-9C43-E5D1083270F1}"/>
                </a:ext>
              </a:extLst>
            </p:cNvPr>
            <p:cNvGrpSpPr/>
            <p:nvPr/>
          </p:nvGrpSpPr>
          <p:grpSpPr>
            <a:xfrm>
              <a:off x="3559938" y="1956951"/>
              <a:ext cx="5073048" cy="3917075"/>
              <a:chOff x="4331776" y="1997024"/>
              <a:chExt cx="3529090" cy="2724931"/>
            </a:xfrm>
          </p:grpSpPr>
          <p:sp>
            <p:nvSpPr>
              <p:cNvPr id="6" name="原创设计师QQ598969553             _7">
                <a:extLst>
                  <a:ext uri="{FF2B5EF4-FFF2-40B4-BE49-F238E27FC236}">
                    <a16:creationId xmlns:a16="http://schemas.microsoft.com/office/drawing/2014/main" xmlns="" id="{0CAF859E-AE4A-402C-8D0D-A32184BF0223}"/>
                  </a:ext>
                </a:extLst>
              </p:cNvPr>
              <p:cNvSpPr/>
              <p:nvPr/>
            </p:nvSpPr>
            <p:spPr bwMode="auto">
              <a:xfrm>
                <a:off x="4687648" y="2241263"/>
                <a:ext cx="2815700" cy="2480692"/>
              </a:xfrm>
              <a:custGeom>
                <a:avLst/>
                <a:gdLst>
                  <a:gd name="T0" fmla="*/ 243 w 1370"/>
                  <a:gd name="T1" fmla="*/ 0 h 1207"/>
                  <a:gd name="T2" fmla="*/ 0 w 1370"/>
                  <a:gd name="T3" fmla="*/ 523 h 1207"/>
                  <a:gd name="T4" fmla="*/ 685 w 1370"/>
                  <a:gd name="T5" fmla="*/ 1207 h 1207"/>
                  <a:gd name="T6" fmla="*/ 1370 w 1370"/>
                  <a:gd name="T7" fmla="*/ 523 h 1207"/>
                  <a:gd name="T8" fmla="*/ 1127 w 1370"/>
                  <a:gd name="T9" fmla="*/ 0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0" h="1207">
                    <a:moveTo>
                      <a:pt x="243" y="0"/>
                    </a:moveTo>
                    <a:cubicBezTo>
                      <a:pt x="94" y="125"/>
                      <a:pt x="0" y="313"/>
                      <a:pt x="0" y="523"/>
                    </a:cubicBezTo>
                    <a:cubicBezTo>
                      <a:pt x="0" y="901"/>
                      <a:pt x="307" y="1207"/>
                      <a:pt x="685" y="1207"/>
                    </a:cubicBezTo>
                    <a:cubicBezTo>
                      <a:pt x="1063" y="1207"/>
                      <a:pt x="1370" y="901"/>
                      <a:pt x="1370" y="523"/>
                    </a:cubicBezTo>
                    <a:cubicBezTo>
                      <a:pt x="1370" y="313"/>
                      <a:pt x="1276" y="125"/>
                      <a:pt x="1127" y="0"/>
                    </a:cubicBezTo>
                  </a:path>
                </a:pathLst>
              </a:custGeom>
              <a:noFill/>
              <a:ln w="6350" cap="flat">
                <a:solidFill>
                  <a:schemeClr val="accent2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7" name="原创设计师QQ598969553             _8">
                <a:extLst>
                  <a:ext uri="{FF2B5EF4-FFF2-40B4-BE49-F238E27FC236}">
                    <a16:creationId xmlns:a16="http://schemas.microsoft.com/office/drawing/2014/main" xmlns="" id="{408DD1A3-EC50-4B84-9996-D2A9DF57D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4723" y="1997024"/>
                <a:ext cx="711744" cy="711744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原创设计师QQ598969553             _9">
                <a:extLst>
                  <a:ext uri="{FF2B5EF4-FFF2-40B4-BE49-F238E27FC236}">
                    <a16:creationId xmlns:a16="http://schemas.microsoft.com/office/drawing/2014/main" xmlns="" id="{DB75220C-AA6A-49B4-A72F-569109A53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776" y="2866121"/>
                <a:ext cx="711744" cy="715038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原创设计师QQ598969553             _10">
                <a:extLst>
                  <a:ext uri="{FF2B5EF4-FFF2-40B4-BE49-F238E27FC236}">
                    <a16:creationId xmlns:a16="http://schemas.microsoft.com/office/drawing/2014/main" xmlns="" id="{C96C2B5C-3E84-4F36-97CB-C41EB0891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94" y="3754386"/>
                <a:ext cx="711744" cy="711744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原创设计师QQ598969553             _11">
                <a:extLst>
                  <a:ext uri="{FF2B5EF4-FFF2-40B4-BE49-F238E27FC236}">
                    <a16:creationId xmlns:a16="http://schemas.microsoft.com/office/drawing/2014/main" xmlns="" id="{AE7EBCEA-A48C-4086-B1FA-6A923616A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7673" y="1997024"/>
                <a:ext cx="715038" cy="711744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原创设计师QQ598969553             _12">
                <a:extLst>
                  <a:ext uri="{FF2B5EF4-FFF2-40B4-BE49-F238E27FC236}">
                    <a16:creationId xmlns:a16="http://schemas.microsoft.com/office/drawing/2014/main" xmlns="" id="{B1B74161-9426-4A3C-8878-76D54F86A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828" y="2866121"/>
                <a:ext cx="715038" cy="715038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原创设计师QQ598969553             _13">
                <a:extLst>
                  <a:ext uri="{FF2B5EF4-FFF2-40B4-BE49-F238E27FC236}">
                    <a16:creationId xmlns:a16="http://schemas.microsoft.com/office/drawing/2014/main" xmlns="" id="{7E334F3A-FF61-46DC-880C-B1AB9ED8A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844" y="3754386"/>
                <a:ext cx="711744" cy="711744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F5F4403F-8E31-47B4-8BD3-AE1E24BC1ED5}"/>
                </a:ext>
              </a:extLst>
            </p:cNvPr>
            <p:cNvGrpSpPr/>
            <p:nvPr/>
          </p:nvGrpSpPr>
          <p:grpSpPr>
            <a:xfrm>
              <a:off x="3703754" y="2186079"/>
              <a:ext cx="4783048" cy="3091070"/>
              <a:chOff x="3703754" y="2186079"/>
              <a:chExt cx="4783048" cy="309107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ABB44A9E-7B12-441B-81A4-8A58D831DC62}"/>
                  </a:ext>
                </a:extLst>
              </p:cNvPr>
              <p:cNvSpPr/>
              <p:nvPr/>
            </p:nvSpPr>
            <p:spPr>
              <a:xfrm>
                <a:off x="4282988" y="2186079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01</a:t>
                </a:r>
                <a:endParaRPr lang="zh-CN" altLang="en-US" sz="2400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F15C9FD2-3EE5-4357-BF3E-B65BCEBFC756}"/>
                  </a:ext>
                </a:extLst>
              </p:cNvPr>
              <p:cNvSpPr/>
              <p:nvPr/>
            </p:nvSpPr>
            <p:spPr>
              <a:xfrm>
                <a:off x="3703754" y="346029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02</a:t>
                </a:r>
                <a:endParaRPr lang="zh-CN" altLang="en-US" sz="2400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771806E6-15E5-4945-92C1-28AF6B457FEC}"/>
                  </a:ext>
                </a:extLst>
              </p:cNvPr>
              <p:cNvSpPr/>
              <p:nvPr/>
            </p:nvSpPr>
            <p:spPr>
              <a:xfrm>
                <a:off x="4126691" y="471227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03</a:t>
                </a:r>
                <a:endParaRPr lang="zh-CN" altLang="en-US" sz="2400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41F6F103-2D00-4844-ADE8-E2C224DB23C8}"/>
                  </a:ext>
                </a:extLst>
              </p:cNvPr>
              <p:cNvSpPr/>
              <p:nvPr/>
            </p:nvSpPr>
            <p:spPr>
              <a:xfrm>
                <a:off x="7139397" y="2186079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04</a:t>
                </a:r>
                <a:endParaRPr lang="zh-CN" altLang="en-US" sz="2400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F71DD017-C6D1-4FBF-B9D3-BE6DC0CFD4BF}"/>
                  </a:ext>
                </a:extLst>
              </p:cNvPr>
              <p:cNvSpPr/>
              <p:nvPr/>
            </p:nvSpPr>
            <p:spPr>
              <a:xfrm>
                <a:off x="7751306" y="346029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05</a:t>
                </a:r>
                <a:endParaRPr lang="zh-CN" altLang="en-US" sz="2400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821BE947-2FB4-49A1-A41F-BFB5D19486C1}"/>
                  </a:ext>
                </a:extLst>
              </p:cNvPr>
              <p:cNvSpPr/>
              <p:nvPr/>
            </p:nvSpPr>
            <p:spPr>
              <a:xfrm>
                <a:off x="7330651" y="471227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06</a:t>
                </a:r>
                <a:endParaRPr lang="zh-CN" altLang="en-US" sz="2400" dirty="0"/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50D82B36-1230-46F9-A645-002083755CF5}"/>
              </a:ext>
            </a:extLst>
          </p:cNvPr>
          <p:cNvGrpSpPr/>
          <p:nvPr/>
        </p:nvGrpSpPr>
        <p:grpSpPr>
          <a:xfrm>
            <a:off x="1816101" y="2188374"/>
            <a:ext cx="9684822" cy="3031313"/>
            <a:chOff x="1816101" y="2188374"/>
            <a:chExt cx="9684822" cy="303131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5DD4993B-E5FC-45F6-AA8E-6EEB8D07E61B}"/>
                </a:ext>
              </a:extLst>
            </p:cNvPr>
            <p:cNvGrpSpPr/>
            <p:nvPr/>
          </p:nvGrpSpPr>
          <p:grpSpPr>
            <a:xfrm>
              <a:off x="2108201" y="2223342"/>
              <a:ext cx="9392722" cy="2958790"/>
              <a:chOff x="-6872" y="2362913"/>
              <a:chExt cx="9392722" cy="295879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04738AED-A023-4E49-8DC6-0C2A553362F0}"/>
                  </a:ext>
                </a:extLst>
              </p:cNvPr>
              <p:cNvSpPr/>
              <p:nvPr/>
            </p:nvSpPr>
            <p:spPr>
              <a:xfrm>
                <a:off x="-6872" y="2362913"/>
                <a:ext cx="196850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开车旅游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830A4765-C8CB-41A5-870A-E7C826CF29B5}"/>
                  </a:ext>
                </a:extLst>
              </p:cNvPr>
              <p:cNvSpPr/>
              <p:nvPr/>
            </p:nvSpPr>
            <p:spPr>
              <a:xfrm>
                <a:off x="6533320" y="3570638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到山上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0FEF6F99-2104-4B4D-919B-6491128CC2D1}"/>
                  </a:ext>
                </a:extLst>
              </p:cNvPr>
              <p:cNvSpPr/>
              <p:nvPr/>
            </p:nvSpPr>
            <p:spPr>
              <a:xfrm>
                <a:off x="6139620" y="4854564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走栈道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622E6329-D24B-4655-BB8C-5746032C0D92}"/>
                </a:ext>
              </a:extLst>
            </p:cNvPr>
            <p:cNvGrpSpPr/>
            <p:nvPr/>
          </p:nvGrpSpPr>
          <p:grpSpPr>
            <a:xfrm>
              <a:off x="1816101" y="2188374"/>
              <a:ext cx="8578802" cy="3031313"/>
              <a:chOff x="7887025" y="2378064"/>
              <a:chExt cx="8578802" cy="3031313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A7107AA6-955E-4840-8EC8-1417919E65C3}"/>
                  </a:ext>
                </a:extLst>
              </p:cNvPr>
              <p:cNvSpPr/>
              <p:nvPr/>
            </p:nvSpPr>
            <p:spPr>
              <a:xfrm>
                <a:off x="7887025" y="3607513"/>
                <a:ext cx="1543002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到山下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14CA97F7-A150-4F4C-A431-DC0B24CABD66}"/>
                  </a:ext>
                </a:extLst>
              </p:cNvPr>
              <p:cNvSpPr/>
              <p:nvPr/>
            </p:nvSpPr>
            <p:spPr>
              <a:xfrm>
                <a:off x="8661723" y="4942238"/>
                <a:ext cx="1174703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爬山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71055F45-5B77-448C-8310-05B28D9ADDDF}"/>
                  </a:ext>
                </a:extLst>
              </p:cNvPr>
              <p:cNvSpPr/>
              <p:nvPr/>
            </p:nvSpPr>
            <p:spPr>
              <a:xfrm>
                <a:off x="13613297" y="2378064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坐缆车上山</a:t>
                </a:r>
                <a:endParaRPr lang="zh-CN" altLang="en-US" sz="3200" b="1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ECC0B329-BE04-46FC-AA4A-2672DF38DD73}"/>
              </a:ext>
            </a:extLst>
          </p:cNvPr>
          <p:cNvSpPr/>
          <p:nvPr/>
        </p:nvSpPr>
        <p:spPr>
          <a:xfrm>
            <a:off x="3709851" y="531922"/>
            <a:ext cx="4467498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itchFamily="2" charset="-122"/>
                <a:ea typeface="方正姚体" pitchFamily="2" charset="-122"/>
                <a:cs typeface="Meiryo UI" pitchFamily="34" charset="-128"/>
              </a:rPr>
              <a:t>明月山行程概述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姚体" pitchFamily="2" charset="-122"/>
              <a:ea typeface="方正姚体" pitchFamily="2" charset="-122"/>
              <a:cs typeface="Meiryo UI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2150" y="2324100"/>
            <a:ext cx="3150201" cy="2692401"/>
          </a:xfrm>
          <a:prstGeom prst="pentagon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173940813"/>
      </p:ext>
    </p:extLst>
  </p:cSld>
  <p:clrMapOvr>
    <a:masterClrMapping/>
  </p:clrMapOvr>
  <p:transition spd="slow" advClick="0" advTm="49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A151D224-5C05-401F-B007-10A0DF573A31}"/>
              </a:ext>
            </a:extLst>
          </p:cNvPr>
          <p:cNvSpPr/>
          <p:nvPr/>
        </p:nvSpPr>
        <p:spPr>
          <a:xfrm>
            <a:off x="6934200" y="443022"/>
            <a:ext cx="3721099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 smtClean="0">
                <a:solidFill>
                  <a:schemeClr val="accent1">
                    <a:lumMod val="75000"/>
                  </a:schemeClr>
                </a:solidFill>
                <a:latin typeface="方正姚体" pitchFamily="2" charset="-122"/>
                <a:ea typeface="方正姚体" pitchFamily="2" charset="-122"/>
              </a:rPr>
              <a:t>爬明月山</a:t>
            </a:r>
            <a:endParaRPr lang="zh-CN" altLang="en-US" sz="6600" dirty="0">
              <a:solidFill>
                <a:schemeClr val="accent1">
                  <a:lumMod val="7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2051" name="Picture 3" descr="C:\Users\Administrator\Desktop\80752717730994358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9740" y="0"/>
            <a:ext cx="3060698" cy="3027485"/>
          </a:xfrm>
          <a:prstGeom prst="diamond">
            <a:avLst/>
          </a:prstGeom>
          <a:noFill/>
        </p:spPr>
      </p:pic>
      <p:pic>
        <p:nvPicPr>
          <p:cNvPr id="2052" name="Picture 4" descr="C:\Users\Administrator\Desktop\39235105542813331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21100" y="1737057"/>
            <a:ext cx="2997199" cy="3444543"/>
          </a:xfrm>
          <a:prstGeom prst="diamond">
            <a:avLst/>
          </a:prstGeom>
          <a:noFill/>
        </p:spPr>
      </p:pic>
      <p:sp>
        <p:nvSpPr>
          <p:cNvPr id="55" name="TextBox 54"/>
          <p:cNvSpPr txBox="1"/>
          <p:nvPr/>
        </p:nvSpPr>
        <p:spPr>
          <a:xfrm>
            <a:off x="7010400" y="2692400"/>
            <a:ext cx="401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姚体" pitchFamily="2" charset="-122"/>
                <a:ea typeface="方正姚体" pitchFamily="2" charset="-122"/>
                <a:cs typeface="hakuyoxingshu7000" pitchFamily="2" charset="-122"/>
              </a:rPr>
              <a:t>开车来到明月山下后，爬了一会儿山，我们就坐缆车来到山上了。不看不知道，一看吓一跳</a:t>
            </a:r>
            <a:r>
              <a:rPr lang="en-US" altLang="zh-CN" sz="2000" dirty="0" smtClean="0">
                <a:latin typeface="方正姚体" pitchFamily="2" charset="-122"/>
                <a:ea typeface="方正姚体" pitchFamily="2" charset="-122"/>
                <a:cs typeface="hakuyoxingshu7000" pitchFamily="2" charset="-122"/>
              </a:rPr>
              <a:t>——</a:t>
            </a:r>
            <a:r>
              <a:rPr lang="zh-CN" altLang="en-US" sz="2000" dirty="0" smtClean="0">
                <a:latin typeface="方正姚体" pitchFamily="2" charset="-122"/>
                <a:ea typeface="方正姚体" pitchFamily="2" charset="-122"/>
                <a:cs typeface="hakuyoxingshu7000" pitchFamily="2" charset="-122"/>
              </a:rPr>
              <a:t>山上云雾缭绕（虽然有点冷），在自己头上飘，特别漂亮。找到宾馆后（我是不会告诉你找宾馆的时候迷路了的），就吃饭安顿下来了。第二天早上，我们去爬青云栈道了，虽然有点冷，但是特别美（敬请看图）！</a:t>
            </a:r>
            <a:endParaRPr lang="zh-CN" altLang="en-US" sz="2000" dirty="0">
              <a:latin typeface="方正姚体" pitchFamily="2" charset="-122"/>
              <a:ea typeface="方正姚体" pitchFamily="2" charset="-122"/>
              <a:cs typeface="hakuyoxingshu7000" pitchFamily="2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2" y="3780259"/>
            <a:ext cx="3086098" cy="3077741"/>
          </a:xfrm>
          <a:prstGeom prst="diamond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3173" y="1879600"/>
            <a:ext cx="2814527" cy="3187700"/>
          </a:xfrm>
          <a:prstGeom prst="diamond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383649492"/>
      </p:ext>
    </p:extLst>
  </p:cSld>
  <p:clrMapOvr>
    <a:masterClrMapping/>
  </p:clrMapOvr>
  <p:transition spd="slow" advClick="0" advTm="10499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680D38DB-0BF2-458D-93E6-0DE5D08BB786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703461" y="1496375"/>
            <a:chExt cx="4596312" cy="4596312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xmlns="" id="{940A7D9F-773D-44F1-B785-F69DE8BCFDD9}"/>
                </a:ext>
              </a:extLst>
            </p:cNvPr>
            <p:cNvSpPr/>
            <p:nvPr/>
          </p:nvSpPr>
          <p:spPr>
            <a:xfrm>
              <a:off x="703461" y="1496375"/>
              <a:ext cx="4596312" cy="4596312"/>
            </a:xfrm>
            <a:prstGeom prst="diamond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xmlns="" id="{7BB6D817-D858-4637-82C8-239C63318710}"/>
                </a:ext>
              </a:extLst>
            </p:cNvPr>
            <p:cNvSpPr/>
            <p:nvPr/>
          </p:nvSpPr>
          <p:spPr>
            <a:xfrm>
              <a:off x="1051331" y="1844245"/>
              <a:ext cx="3900572" cy="3900572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819FF78-3262-49ED-8D4A-4A17D11286FD}"/>
              </a:ext>
            </a:extLst>
          </p:cNvPr>
          <p:cNvSpPr/>
          <p:nvPr/>
        </p:nvSpPr>
        <p:spPr>
          <a:xfrm>
            <a:off x="2062369" y="596348"/>
            <a:ext cx="4204252" cy="1461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accent2"/>
                </a:solidFill>
                <a:latin typeface="Axaxax" panose="020B0603050302020204" pitchFamily="34" charset="0"/>
              </a:rPr>
              <a:t>02</a:t>
            </a:r>
            <a:endParaRPr lang="zh-CN" altLang="en-US" sz="13800" dirty="0">
              <a:solidFill>
                <a:schemeClr val="accent2"/>
              </a:solidFill>
              <a:latin typeface="Axaxax" panose="020B06030503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278592F-290E-429E-91A4-DFD63403E4BC}"/>
              </a:ext>
            </a:extLst>
          </p:cNvPr>
          <p:cNvSpPr/>
          <p:nvPr/>
        </p:nvSpPr>
        <p:spPr>
          <a:xfrm>
            <a:off x="3258379" y="2403056"/>
            <a:ext cx="5675243" cy="155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rPr>
              <a:t>羊狮幕</a:t>
            </a:r>
            <a:endParaRPr lang="zh-CN" altLang="en-US" sz="7200" dirty="0">
              <a:solidFill>
                <a:schemeClr val="accent2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56467895"/>
      </p:ext>
    </p:extLst>
  </p:cSld>
  <p:clrMapOvr>
    <a:masterClrMapping/>
  </p:clrMapOvr>
  <p:transition spd="slow" advClick="0" advTm="13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6F514942-6216-4C4B-9A1C-81E635F6773B}"/>
              </a:ext>
            </a:extLst>
          </p:cNvPr>
          <p:cNvCxnSpPr>
            <a:stCxn id="5" idx="2"/>
          </p:cNvCxnSpPr>
          <p:nvPr/>
        </p:nvCxnSpPr>
        <p:spPr>
          <a:xfrm>
            <a:off x="6096000" y="2912165"/>
            <a:ext cx="0" cy="39458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>
            <a:extLst>
              <a:ext uri="{FF2B5EF4-FFF2-40B4-BE49-F238E27FC236}">
                <a16:creationId xmlns:a16="http://schemas.microsoft.com/office/drawing/2014/main" xmlns="" id="{F510B7B2-174B-4324-B028-3E14EE74AB5F}"/>
              </a:ext>
            </a:extLst>
          </p:cNvPr>
          <p:cNvSpPr/>
          <p:nvPr/>
        </p:nvSpPr>
        <p:spPr>
          <a:xfrm>
            <a:off x="5927035" y="2574235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xmlns="" id="{C464FE6A-FC55-49F8-AE5E-47E796FB5200}"/>
              </a:ext>
            </a:extLst>
          </p:cNvPr>
          <p:cNvSpPr/>
          <p:nvPr/>
        </p:nvSpPr>
        <p:spPr>
          <a:xfrm>
            <a:off x="5927035" y="4661452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602FBF2-9E38-4382-A101-E02C32CE21A8}"/>
              </a:ext>
            </a:extLst>
          </p:cNvPr>
          <p:cNvGrpSpPr/>
          <p:nvPr/>
        </p:nvGrpSpPr>
        <p:grpSpPr>
          <a:xfrm>
            <a:off x="235131" y="3356229"/>
            <a:ext cx="11050288" cy="3074143"/>
            <a:chOff x="235131" y="3356229"/>
            <a:chExt cx="11050288" cy="307414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67A5B07F-FC29-4517-9C48-A5A61311A46E}"/>
                </a:ext>
              </a:extLst>
            </p:cNvPr>
            <p:cNvGrpSpPr/>
            <p:nvPr/>
          </p:nvGrpSpPr>
          <p:grpSpPr>
            <a:xfrm>
              <a:off x="8003278" y="3356229"/>
              <a:ext cx="3282141" cy="1870728"/>
              <a:chOff x="8122548" y="2347071"/>
              <a:chExt cx="3282141" cy="1870728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1A0A8872-07B3-42ED-B2FA-A306F8ECC4A7}"/>
                  </a:ext>
                </a:extLst>
              </p:cNvPr>
              <p:cNvSpPr txBox="1"/>
              <p:nvPr/>
            </p:nvSpPr>
            <p:spPr>
              <a:xfrm>
                <a:off x="8122548" y="3192454"/>
                <a:ext cx="3282141" cy="102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姚体" pitchFamily="2" charset="-122"/>
                    <a:ea typeface="方正姚体" pitchFamily="2" charset="-122"/>
                  </a:rPr>
                  <a:t>在山上，我们坐小火车来到羊狮幕</a:t>
                </a:r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姚体" pitchFamily="2" charset="-122"/>
                    <a:ea typeface="方正姚体" pitchFamily="2" charset="-122"/>
                  </a:rPr>
                  <a:t>——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姚体" pitchFamily="2" charset="-122"/>
                    <a:ea typeface="方正姚体" pitchFamily="2" charset="-122"/>
                  </a:rPr>
                  <a:t>穿过隧道，穿过几个湖，就到了。（门票有点黑）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06CCDAB7-647B-4099-AD5B-052D343DA932}"/>
                  </a:ext>
                </a:extLst>
              </p:cNvPr>
              <p:cNvSpPr/>
              <p:nvPr/>
            </p:nvSpPr>
            <p:spPr>
              <a:xfrm>
                <a:off x="9036948" y="2347071"/>
                <a:ext cx="1737622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u="sng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坐小火车</a:t>
                </a:r>
                <a:endParaRPr lang="zh-CN" altLang="en-US" sz="2800" b="1" u="sng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A4D4840E-DF06-4A1E-B4CC-335E641F28A6}"/>
                </a:ext>
              </a:extLst>
            </p:cNvPr>
            <p:cNvGrpSpPr/>
            <p:nvPr/>
          </p:nvGrpSpPr>
          <p:grpSpPr>
            <a:xfrm>
              <a:off x="235131" y="3763617"/>
              <a:ext cx="3478419" cy="2666755"/>
              <a:chOff x="6833707" y="1178671"/>
              <a:chExt cx="3478419" cy="266675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D621E7F1-7BF3-4FA3-95B0-7754F6D09D58}"/>
                  </a:ext>
                </a:extLst>
              </p:cNvPr>
              <p:cNvSpPr txBox="1"/>
              <p:nvPr/>
            </p:nvSpPr>
            <p:spPr>
              <a:xfrm>
                <a:off x="6833707" y="2137266"/>
                <a:ext cx="347841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姚体" pitchFamily="2" charset="-122"/>
                    <a:ea typeface="方正姚体" pitchFamily="2" charset="-122"/>
                  </a:rPr>
                  <a:t>（想知道羊狮幕的由来查度娘）羊狮幕坐落在云层之中，走在栈道上，有平步青云之感，走在其中，正好下小雨，使羊狮幕更有一种朦胧，有如仙境一般，除了累了些，其余的真令我流连忘返，难忘不已啊！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767A9103-4982-4337-8837-F0697EF9A14B}"/>
                  </a:ext>
                </a:extLst>
              </p:cNvPr>
              <p:cNvSpPr/>
              <p:nvPr/>
            </p:nvSpPr>
            <p:spPr>
              <a:xfrm>
                <a:off x="6990059" y="1178671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2800" b="1" u="sng" dirty="0" smtClean="0">
                    <a:solidFill>
                      <a:schemeClr val="accent2"/>
                    </a:solidFill>
                    <a:latin typeface="方正姚体" pitchFamily="2" charset="-122"/>
                    <a:ea typeface="方正姚体" pitchFamily="2" charset="-122"/>
                  </a:rPr>
                  <a:t>观羊狮幕</a:t>
                </a:r>
                <a:endParaRPr lang="zh-CN" altLang="en-US" sz="2800" b="1" u="sng" dirty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endParaRP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6F6C26D9-3BAC-4701-A9D4-8FCFE8EC0389}"/>
              </a:ext>
            </a:extLst>
          </p:cNvPr>
          <p:cNvSpPr/>
          <p:nvPr/>
        </p:nvSpPr>
        <p:spPr>
          <a:xfrm>
            <a:off x="4764157" y="531922"/>
            <a:ext cx="2663687" cy="657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方正姚体" pitchFamily="2" charset="-122"/>
                <a:ea typeface="方正姚体" pitchFamily="2" charset="-122"/>
              </a:rPr>
              <a:t>羊狮幕行程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0" y="1868642"/>
            <a:ext cx="2501900" cy="2550958"/>
          </a:xfrm>
          <a:prstGeom prst="diamond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3384116"/>
            <a:ext cx="2628900" cy="2572183"/>
          </a:xfrm>
          <a:prstGeom prst="diamond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65410151"/>
      </p:ext>
    </p:extLst>
  </p:cSld>
  <p:clrMapOvr>
    <a:masterClrMapping/>
  </p:clrMapOvr>
  <p:transition spd="slow" advClick="0" advTm="73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6F514942-6216-4C4B-9A1C-81E635F6773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>
            <a:extLst>
              <a:ext uri="{FF2B5EF4-FFF2-40B4-BE49-F238E27FC236}">
                <a16:creationId xmlns:a16="http://schemas.microsoft.com/office/drawing/2014/main" xmlns="" id="{F510B7B2-174B-4324-B028-3E14EE74AB5F}"/>
              </a:ext>
            </a:extLst>
          </p:cNvPr>
          <p:cNvSpPr/>
          <p:nvPr/>
        </p:nvSpPr>
        <p:spPr>
          <a:xfrm>
            <a:off x="5927035" y="3207850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xmlns="" id="{C464FE6A-FC55-49F8-AE5E-47E796FB5200}"/>
              </a:ext>
            </a:extLst>
          </p:cNvPr>
          <p:cNvSpPr/>
          <p:nvPr/>
        </p:nvSpPr>
        <p:spPr>
          <a:xfrm>
            <a:off x="5927035" y="4979499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xmlns="" id="{5E3DBB78-64B6-4A8C-B00B-B3FFDD3DB923}"/>
              </a:ext>
            </a:extLst>
          </p:cNvPr>
          <p:cNvSpPr/>
          <p:nvPr/>
        </p:nvSpPr>
        <p:spPr>
          <a:xfrm>
            <a:off x="5927035" y="1436200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80147" y="263434"/>
            <a:ext cx="861774" cy="601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  <a:latin typeface="方正姚体" pitchFamily="2" charset="-122"/>
                <a:ea typeface="方正姚体" pitchFamily="2" charset="-122"/>
                <a:cs typeface="hakuyoxingshu7000" pitchFamily="2" charset="-122"/>
              </a:rPr>
              <a:t>羊狮幕图片（观羊狮幕）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方正姚体" pitchFamily="2" charset="-122"/>
              <a:ea typeface="方正姚体" pitchFamily="2" charset="-122"/>
              <a:cs typeface="hakuyoxingshu7000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6099" y="1090391"/>
            <a:ext cx="1790701" cy="1858586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81417" y="1054100"/>
            <a:ext cx="1740139" cy="1866900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7607300" y="5143500"/>
            <a:ext cx="334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姚体" pitchFamily="2" charset="-122"/>
                <a:ea typeface="方正姚体" pitchFamily="2" charset="-122"/>
              </a:rPr>
              <a:t>这边的是天子峰，石头上有三个天然形成的字：天，子，夢。</a:t>
            </a:r>
            <a:r>
              <a:rPr lang="en-US" altLang="zh-CN" sz="2000" dirty="0" smtClean="0">
                <a:latin typeface="方正姚体" pitchFamily="2" charset="-122"/>
                <a:ea typeface="方正姚体" pitchFamily="2" charset="-122"/>
              </a:rPr>
              <a:t>QAQ</a:t>
            </a:r>
            <a:r>
              <a:rPr lang="zh-CN" altLang="en-US" sz="2000" dirty="0" smtClean="0">
                <a:latin typeface="方正姚体" pitchFamily="2" charset="-122"/>
                <a:ea typeface="方正姚体" pitchFamily="2" charset="-122"/>
              </a:rPr>
              <a:t>我只找到了天子，没有找到“夢”。</a:t>
            </a:r>
            <a:endParaRPr lang="zh-CN" altLang="en-US" sz="2000" dirty="0"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t="12278" b="9172"/>
          <a:stretch>
            <a:fillRect/>
          </a:stretch>
        </p:blipFill>
        <p:spPr bwMode="auto">
          <a:xfrm>
            <a:off x="1549400" y="2700291"/>
            <a:ext cx="2247900" cy="2278109"/>
          </a:xfrm>
          <a:prstGeom prst="hexagon">
            <a:avLst>
              <a:gd name="adj" fmla="val 22793"/>
              <a:gd name="vf" fmla="val 115470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 t="16951"/>
          <a:stretch>
            <a:fillRect/>
          </a:stretch>
        </p:blipFill>
        <p:spPr bwMode="auto">
          <a:xfrm>
            <a:off x="1587500" y="393700"/>
            <a:ext cx="2171700" cy="2222500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/>
          <a:srcRect l="13089" t="12721" b="14488"/>
          <a:stretch>
            <a:fillRect/>
          </a:stretch>
        </p:blipFill>
        <p:spPr bwMode="auto">
          <a:xfrm>
            <a:off x="3314700" y="1417629"/>
            <a:ext cx="2108199" cy="2354271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/>
          <a:srcRect l="7083" t="8396" r="9583"/>
          <a:stretch>
            <a:fillRect/>
          </a:stretch>
        </p:blipFill>
        <p:spPr bwMode="auto">
          <a:xfrm>
            <a:off x="8267700" y="156754"/>
            <a:ext cx="1874122" cy="1710146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55800" y="5321300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姚体" pitchFamily="2" charset="-122"/>
                <a:ea typeface="方正姚体" pitchFamily="2" charset="-122"/>
              </a:rPr>
              <a:t>这是“冒牌”玻璃栈道。我可能没有恐高症，一点都不怕。</a:t>
            </a:r>
            <a:endParaRPr lang="zh-CN" altLang="en-US" sz="2000" dirty="0"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 t="10570" b="9798"/>
          <a:stretch>
            <a:fillRect/>
          </a:stretch>
        </p:blipFill>
        <p:spPr bwMode="auto">
          <a:xfrm>
            <a:off x="8329748" y="1959428"/>
            <a:ext cx="1833153" cy="1946366"/>
          </a:xfrm>
          <a:prstGeom prst="hexagon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62107760"/>
      </p:ext>
    </p:extLst>
  </p:cSld>
  <p:clrMapOvr>
    <a:masterClrMapping/>
  </p:clrMapOvr>
  <p:transition spd="slow" advClick="0" advTm="79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6F514942-6216-4C4B-9A1C-81E635F6773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9458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>
            <a:extLst>
              <a:ext uri="{FF2B5EF4-FFF2-40B4-BE49-F238E27FC236}">
                <a16:creationId xmlns:a16="http://schemas.microsoft.com/office/drawing/2014/main" xmlns="" id="{F510B7B2-174B-4324-B028-3E14EE74AB5F}"/>
              </a:ext>
            </a:extLst>
          </p:cNvPr>
          <p:cNvSpPr/>
          <p:nvPr/>
        </p:nvSpPr>
        <p:spPr>
          <a:xfrm>
            <a:off x="5927035" y="1818862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xmlns="" id="{C464FE6A-FC55-49F8-AE5E-47E796FB5200}"/>
              </a:ext>
            </a:extLst>
          </p:cNvPr>
          <p:cNvSpPr/>
          <p:nvPr/>
        </p:nvSpPr>
        <p:spPr>
          <a:xfrm>
            <a:off x="5927035" y="3906079"/>
            <a:ext cx="337930" cy="33793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xmlns="" id="{BDCD40A7-4F81-4D0F-BCDE-5BDB42C6901E}"/>
              </a:ext>
            </a:extLst>
          </p:cNvPr>
          <p:cNvSpPr/>
          <p:nvPr/>
        </p:nvSpPr>
        <p:spPr>
          <a:xfrm>
            <a:off x="6152876" y="503583"/>
            <a:ext cx="2517914" cy="2517914"/>
          </a:xfrm>
          <a:prstGeom prst="diamond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80D8D545-7466-4A29-8D5F-E9547D8534A0}"/>
              </a:ext>
            </a:extLst>
          </p:cNvPr>
          <p:cNvGrpSpPr/>
          <p:nvPr/>
        </p:nvGrpSpPr>
        <p:grpSpPr>
          <a:xfrm>
            <a:off x="7919458" y="2012510"/>
            <a:ext cx="3282141" cy="1977720"/>
            <a:chOff x="8038728" y="2284659"/>
            <a:chExt cx="3282141" cy="197772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35941C15-6433-4510-BEA1-83E27CDC02DB}"/>
                </a:ext>
              </a:extLst>
            </p:cNvPr>
            <p:cNvSpPr txBox="1"/>
            <p:nvPr/>
          </p:nvSpPr>
          <p:spPr>
            <a:xfrm>
              <a:off x="8038728" y="3339049"/>
              <a:ext cx="3282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方正姚体" pitchFamily="2" charset="-122"/>
                </a:rPr>
                <a:t>爬完了羊狮幕，我们就坐缆车下山了，奔往下一个目的地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方正姚体" pitchFamily="2" charset="-122"/>
                </a:rPr>
                <a:t>。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方正姚体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DE76852A-C8B8-420A-B9DD-7225D7E5D538}"/>
                </a:ext>
              </a:extLst>
            </p:cNvPr>
            <p:cNvSpPr/>
            <p:nvPr/>
          </p:nvSpPr>
          <p:spPr>
            <a:xfrm>
              <a:off x="8365299" y="2284659"/>
              <a:ext cx="285253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3600" b="1" u="sng" dirty="0" smtClean="0">
                  <a:solidFill>
                    <a:schemeClr val="accent2"/>
                  </a:solidFill>
                  <a:latin typeface="方正姚体" pitchFamily="2" charset="-122"/>
                  <a:ea typeface="方正姚体" pitchFamily="2" charset="-122"/>
                </a:rPr>
                <a:t>下山</a:t>
              </a:r>
              <a:endParaRPr lang="zh-CN" altLang="en-US" sz="3600" b="1" u="sng" dirty="0">
                <a:solidFill>
                  <a:schemeClr val="accent2"/>
                </a:solidFill>
                <a:latin typeface="方正姚体" pitchFamily="2" charset="-122"/>
                <a:ea typeface="方正姚体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3423013910"/>
      </p:ext>
    </p:extLst>
  </p:cSld>
  <p:clrMapOvr>
    <a:masterClrMapping/>
  </p:clrMapOvr>
  <p:transition spd="slow" advClick="0" advTm="54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0.9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7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9"/>
</p:tagLst>
</file>

<file path=ppt/theme/theme1.xml><?xml version="1.0" encoding="utf-8"?>
<a:theme xmlns:a="http://schemas.openxmlformats.org/drawingml/2006/main" name="www.33ppt.com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555</Words>
  <Application>Microsoft Office PowerPoint</Application>
  <PresentationFormat>自定义</PresentationFormat>
  <Paragraphs>85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等线</vt:lpstr>
      <vt:lpstr>Axaxax</vt:lpstr>
      <vt:lpstr>方正姚体</vt:lpstr>
      <vt:lpstr>方正兰亭超细黑简体</vt:lpstr>
      <vt:lpstr>等线 Light</vt:lpstr>
      <vt:lpstr>Meiryo UI</vt:lpstr>
      <vt:lpstr>hakuyoxingshu7000</vt:lpstr>
      <vt:lpstr>www.33ppt.com​​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lastModifiedBy>Administrator</cp:lastModifiedBy>
  <cp:revision>83</cp:revision>
  <dcterms:created xsi:type="dcterms:W3CDTF">2017-07-14T09:21:57Z</dcterms:created>
  <dcterms:modified xsi:type="dcterms:W3CDTF">2017-08-25T12:36:19Z</dcterms:modified>
</cp:coreProperties>
</file>